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0" r:id="rId2"/>
    <p:sldId id="256" r:id="rId3"/>
    <p:sldId id="257" r:id="rId4"/>
    <p:sldId id="261" r:id="rId5"/>
    <p:sldId id="258" r:id="rId6"/>
    <p:sldId id="259" r:id="rId7"/>
    <p:sldId id="262" r:id="rId8"/>
    <p:sldId id="265" r:id="rId9"/>
    <p:sldId id="266" r:id="rId10"/>
    <p:sldId id="267" r:id="rId11"/>
    <p:sldId id="268" r:id="rId12"/>
    <p:sldId id="269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687B189-EA9D-4A1A-9823-19DBAA1F7801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C462F88-1ABC-4A1E-AE00-4046510D2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МОУ «Лицей № 121» города Барнаула, Индустриального района, Алтайского края</a:t>
            </a: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9080D2-AE62-43C4-82D9-AB73F4ADA14D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BD493-4BE0-4497-A11A-EDC5E29A94A9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64B4F-80C1-40B2-ADCF-02D2DFABB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FE89B-6870-4141-98F0-32E11AADA04A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363F7-3DC4-406F-BFFA-40B20AD82F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A0365-5480-4327-87F7-D010D0610FDE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6A4F0-B14B-4CEB-86EE-7AA9D4D26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6643D-6A69-4FED-A621-86F970E50650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8A5E5-CE1F-46C6-8942-FC5484AD9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CF14D-300F-4C78-81B3-7BDE108D8765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91245-5C88-401F-B805-A0D3DE188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0BF30-1CCF-4377-B379-F6D209B62912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40919-C906-43A6-A670-6B5709B81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D0243-ACAB-4366-8161-9B3BFD33D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0633-95B7-4A3F-A9B9-65828424E3FA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011B6-F3F7-4672-AD6D-7343B45AA7F9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5B118-D30C-42B9-B91C-70895A540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00574-C0C3-4258-9957-CEF4CA0FD242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87059-0425-4ECA-A5C0-001E3576C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92FDA-EFCD-41C0-8465-9523122F8CE1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837A8-1A5F-4546-AD02-463C5FF29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D2FD-DB8E-44C8-8B55-595155D5BD04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9EC02-69D5-42BF-9914-63531F30A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CBB2166-24C5-4C40-99FB-EF7D15D8FE4D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F986752-199E-4595-A312-30915816F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47" r:id="rId2"/>
    <p:sldLayoutId id="2147483756" r:id="rId3"/>
    <p:sldLayoutId id="2147483748" r:id="rId4"/>
    <p:sldLayoutId id="2147483757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546E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6685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2rus.ru/Dokument/56/" TargetMode="External"/><Relationship Id="rId3" Type="http://schemas.openxmlformats.org/officeDocument/2006/relationships/hyperlink" Target="http://www.unmultimedia.org/radio/russian/detail/61244.html" TargetMode="External"/><Relationship Id="rId7" Type="http://schemas.openxmlformats.org/officeDocument/2006/relationships/hyperlink" Target="http://gudgame.forum2x2.ru/t110-topic" TargetMode="External"/><Relationship Id="rId2" Type="http://schemas.openxmlformats.org/officeDocument/2006/relationships/hyperlink" Target="http://www.bg-znanie.ru/rubrics.php?r_id=93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ki.yandex.ru/users/artemida2006/view/13920/" TargetMode="External"/><Relationship Id="rId11" Type="http://schemas.openxmlformats.org/officeDocument/2006/relationships/hyperlink" Target="http://begushie.ucoz.ru/index/sverkhsushhestva/0-216" TargetMode="External"/><Relationship Id="rId5" Type="http://schemas.openxmlformats.org/officeDocument/2006/relationships/hyperlink" Target="http://fotki.yandex.ru/users/bluesrock/view/252249/" TargetMode="External"/><Relationship Id="rId10" Type="http://schemas.openxmlformats.org/officeDocument/2006/relationships/hyperlink" Target="http://masheka.org/forum/lofiversion/index.php/t1307.html" TargetMode="External"/><Relationship Id="rId4" Type="http://schemas.openxmlformats.org/officeDocument/2006/relationships/hyperlink" Target="http://galleryua.com/ru/fotogallery/Chernigovskaya+obl/Voda/" TargetMode="External"/><Relationship Id="rId9" Type="http://schemas.openxmlformats.org/officeDocument/2006/relationships/hyperlink" Target="http://fotki.yandex.ru/users/tchuykina/view/12128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28596" y="500042"/>
            <a:ext cx="8229600" cy="12192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8000" b="1" smtClean="0">
                <a:solidFill>
                  <a:schemeClr val="bg2">
                    <a:lumMod val="25000"/>
                  </a:schemeClr>
                </a:solidFill>
                <a:latin typeface="a_AlgeriusBlw" pitchFamily="82" charset="-52"/>
              </a:rPr>
              <a:t>Б О Л О Т А</a:t>
            </a:r>
            <a:endParaRPr lang="ru-RU" sz="8000" b="1">
              <a:solidFill>
                <a:schemeClr val="bg2">
                  <a:lumMod val="25000"/>
                </a:schemeClr>
              </a:solidFill>
              <a:latin typeface="a_AlgeriusBlw" pitchFamily="82" charset="-52"/>
            </a:endParaRPr>
          </a:p>
        </p:txBody>
      </p:sp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428625" y="1785938"/>
            <a:ext cx="8143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Дидактический материал к уроку окружающему миру в начальной школе. </a:t>
            </a:r>
          </a:p>
        </p:txBody>
      </p:sp>
      <p:sp>
        <p:nvSpPr>
          <p:cNvPr id="5124" name="Прямоугольник 4"/>
          <p:cNvSpPr>
            <a:spLocks noChangeArrowheads="1"/>
          </p:cNvSpPr>
          <p:nvPr/>
        </p:nvSpPr>
        <p:spPr bwMode="auto">
          <a:xfrm>
            <a:off x="4429125" y="3429000"/>
            <a:ext cx="4500563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Автор: </a:t>
            </a:r>
          </a:p>
          <a:p>
            <a:pPr algn="ctr"/>
            <a:r>
              <a:rPr lang="ru-RU" sz="2400" b="1"/>
              <a:t>Жукова </a:t>
            </a:r>
          </a:p>
          <a:p>
            <a:pPr algn="ctr"/>
            <a:r>
              <a:rPr lang="ru-RU" sz="2400" b="1"/>
              <a:t>Светлана Анатольевна,</a:t>
            </a:r>
          </a:p>
          <a:p>
            <a:pPr algn="ctr"/>
            <a:r>
              <a:rPr lang="ru-RU" sz="2400" b="1"/>
              <a:t>учитель начальных классов</a:t>
            </a:r>
          </a:p>
        </p:txBody>
      </p:sp>
      <p:sp>
        <p:nvSpPr>
          <p:cNvPr id="5125" name="Прямоугольник 6"/>
          <p:cNvSpPr>
            <a:spLocks noChangeArrowheads="1"/>
          </p:cNvSpPr>
          <p:nvPr/>
        </p:nvSpPr>
        <p:spPr bwMode="auto">
          <a:xfrm>
            <a:off x="285750" y="6143625"/>
            <a:ext cx="8501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МОУ «Лицей № 121» города Барнаула, Индустриального района, Алтайского края</a:t>
            </a:r>
          </a:p>
        </p:txBody>
      </p:sp>
      <p:pic>
        <p:nvPicPr>
          <p:cNvPr id="5126" name="Picture 3" descr="D:\!!!Disk D\открытки\Лев Бертенёв\пушистики\10 (1)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E255"/>
              </a:clrFrom>
              <a:clrTo>
                <a:srgbClr val="FDE255">
                  <a:alpha val="0"/>
                </a:srgbClr>
              </a:clrTo>
            </a:clrChange>
            <a:lum contrast="30000"/>
          </a:blip>
          <a:srcRect l="12500" t="1903" r="8000"/>
          <a:stretch>
            <a:fillRect/>
          </a:stretch>
        </p:blipFill>
        <p:spPr bwMode="auto">
          <a:xfrm>
            <a:off x="928688" y="2143125"/>
            <a:ext cx="32226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571500" y="5000625"/>
            <a:ext cx="3714750" cy="1357313"/>
          </a:xfrm>
        </p:spPr>
        <p:txBody>
          <a:bodyPr>
            <a:no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Весной и осенью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отдыхают на болотах перелётные птицы.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1444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В наше время болота изучаются человеком. Изучается растительный и животный мир болот.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316" name="Picture 7" descr="H:\Documents and Settings\1\Рабочий стол\Копия ж.б.3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500063" y="1643063"/>
            <a:ext cx="5772150" cy="3217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3" descr="H:\Documents and Settings\1\Рабочий стол\Копия б.ж.1.jpeg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5572132" y="1928802"/>
            <a:ext cx="2857500" cy="4235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:\Documents and Settings\1\Рабочий стол\ж.б.11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714348" y="1500174"/>
            <a:ext cx="4000500" cy="2919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6" descr="H:\Documents and Settings\1\Рабочий стол\Копия ж.б.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contrast="30000"/>
          </a:blip>
          <a:srcRect/>
          <a:stretch>
            <a:fillRect/>
          </a:stretch>
        </p:blipFill>
        <p:spPr>
          <a:xfrm>
            <a:off x="3643306" y="2285992"/>
            <a:ext cx="4929187" cy="3929062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4143404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Много мелких грызунов.   Ондатра.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35732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rgbClr val="C00000"/>
                </a:solidFill>
              </a:rPr>
              <a:t>Берегите болота!</a:t>
            </a:r>
            <a:br>
              <a:rPr lang="ru-RU" sz="2800" b="1" smtClean="0">
                <a:solidFill>
                  <a:srgbClr val="C00000"/>
                </a:solidFill>
              </a:rPr>
            </a:br>
            <a:r>
              <a:rPr lang="ru-RU" sz="2800" b="1" smtClean="0">
                <a:solidFill>
                  <a:srgbClr val="C00000"/>
                </a:solidFill>
              </a:rPr>
              <a:t> Природные фильтры для очистки воды.</a:t>
            </a:r>
            <a:br>
              <a:rPr lang="ru-RU" sz="2800" b="1" smtClean="0">
                <a:solidFill>
                  <a:srgbClr val="C00000"/>
                </a:solidFill>
              </a:rPr>
            </a:br>
            <a:r>
              <a:rPr lang="ru-RU" sz="2800" b="1" smtClean="0">
                <a:solidFill>
                  <a:srgbClr val="C00000"/>
                </a:solidFill>
              </a:rPr>
              <a:t>Особый мир растений и животных.</a:t>
            </a:r>
            <a:endParaRPr lang="ru-RU" sz="2800" b="1">
              <a:solidFill>
                <a:srgbClr val="C00000"/>
              </a:solidFill>
            </a:endParaRPr>
          </a:p>
        </p:txBody>
      </p:sp>
      <p:pic>
        <p:nvPicPr>
          <p:cNvPr id="15363" name="Picture 4" descr="H:\Documents and Settings\1\Рабочий стол\Копия ж.б.1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2214563" y="1643063"/>
            <a:ext cx="4429125" cy="428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chemeClr val="bg2">
                    <a:lumMod val="10000"/>
                  </a:schemeClr>
                </a:solidFill>
              </a:rPr>
              <a:t>Интернет ресурсы:</a:t>
            </a:r>
            <a:endParaRPr lang="ru-RU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428625" y="1500188"/>
            <a:ext cx="87153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2"/>
              </a:rPr>
              <a:t>http://www.bg-znanie.ru/rubrics.php?r_id=935</a:t>
            </a: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500063" y="1785938"/>
            <a:ext cx="835818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3"/>
              </a:rPr>
              <a:t>http://www.unmultimedia.org/radio/russian/detail/61244.html</a:t>
            </a:r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7413" name="Прямоугольник 7"/>
          <p:cNvSpPr>
            <a:spLocks noChangeArrowheads="1"/>
          </p:cNvSpPr>
          <p:nvPr/>
        </p:nvSpPr>
        <p:spPr bwMode="auto">
          <a:xfrm>
            <a:off x="500063" y="2071688"/>
            <a:ext cx="7929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4"/>
              </a:rPr>
              <a:t>http://galleryua.com/ru/fotogallery/Chernigovskaya+obl/Voda/</a:t>
            </a:r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7414" name="Прямоугольник 8"/>
          <p:cNvSpPr>
            <a:spLocks noChangeArrowheads="1"/>
          </p:cNvSpPr>
          <p:nvPr/>
        </p:nvSpPr>
        <p:spPr bwMode="auto">
          <a:xfrm>
            <a:off x="500063" y="2357438"/>
            <a:ext cx="7143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5"/>
              </a:rPr>
              <a:t>http://fotki.yandex.ru/users/bluesrock/view/252249/</a:t>
            </a:r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7415" name="Прямоугольник 9"/>
          <p:cNvSpPr>
            <a:spLocks noChangeArrowheads="1"/>
          </p:cNvSpPr>
          <p:nvPr/>
        </p:nvSpPr>
        <p:spPr bwMode="auto">
          <a:xfrm>
            <a:off x="500063" y="2643188"/>
            <a:ext cx="8286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6"/>
              </a:rPr>
              <a:t>http://fotki.yandex.ru/users/artemida2006/view/13920/</a:t>
            </a:r>
            <a:endParaRPr lang="ru-RU"/>
          </a:p>
          <a:p>
            <a:endParaRPr lang="ru-RU"/>
          </a:p>
        </p:txBody>
      </p:sp>
      <p:sp>
        <p:nvSpPr>
          <p:cNvPr id="17416" name="Прямоугольник 10"/>
          <p:cNvSpPr>
            <a:spLocks noChangeArrowheads="1"/>
          </p:cNvSpPr>
          <p:nvPr/>
        </p:nvSpPr>
        <p:spPr bwMode="auto">
          <a:xfrm>
            <a:off x="428625" y="2928938"/>
            <a:ext cx="8143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7"/>
              </a:rPr>
              <a:t>http://gudgame.forum2x2.ru/t110-topic</a:t>
            </a:r>
            <a:endParaRPr lang="ru-RU"/>
          </a:p>
          <a:p>
            <a:endParaRPr lang="ru-RU"/>
          </a:p>
        </p:txBody>
      </p:sp>
      <p:sp>
        <p:nvSpPr>
          <p:cNvPr id="17417" name="Прямоугольник 11"/>
          <p:cNvSpPr>
            <a:spLocks noChangeArrowheads="1"/>
          </p:cNvSpPr>
          <p:nvPr/>
        </p:nvSpPr>
        <p:spPr bwMode="auto">
          <a:xfrm>
            <a:off x="428625" y="3214688"/>
            <a:ext cx="8072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8"/>
              </a:rPr>
              <a:t>http://www.12rus.ru/Dokument/56/</a:t>
            </a:r>
            <a:endParaRPr lang="ru-RU"/>
          </a:p>
          <a:p>
            <a:endParaRPr lang="ru-RU"/>
          </a:p>
        </p:txBody>
      </p:sp>
      <p:sp>
        <p:nvSpPr>
          <p:cNvPr id="17418" name="Прямоугольник 12"/>
          <p:cNvSpPr>
            <a:spLocks noChangeArrowheads="1"/>
          </p:cNvSpPr>
          <p:nvPr/>
        </p:nvSpPr>
        <p:spPr bwMode="auto">
          <a:xfrm>
            <a:off x="428625" y="357187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9"/>
              </a:rPr>
              <a:t>http://fotki.yandex.ru/users/tchuykina/view/121280/</a:t>
            </a:r>
            <a:endParaRPr lang="ru-RU"/>
          </a:p>
          <a:p>
            <a:endParaRPr lang="ru-RU"/>
          </a:p>
        </p:txBody>
      </p:sp>
      <p:sp>
        <p:nvSpPr>
          <p:cNvPr id="17419" name="Прямоугольник 13"/>
          <p:cNvSpPr>
            <a:spLocks noChangeArrowheads="1"/>
          </p:cNvSpPr>
          <p:nvPr/>
        </p:nvSpPr>
        <p:spPr bwMode="auto">
          <a:xfrm rot="10800000" flipV="1">
            <a:off x="500063" y="3929063"/>
            <a:ext cx="8072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10"/>
              </a:rPr>
              <a:t>http://masheka.org/forum/lofiversion/index.php/t1307.html</a:t>
            </a:r>
            <a:endParaRPr lang="ru-RU"/>
          </a:p>
          <a:p>
            <a:endParaRPr lang="ru-RU"/>
          </a:p>
        </p:txBody>
      </p:sp>
      <p:sp>
        <p:nvSpPr>
          <p:cNvPr id="17420" name="Прямоугольник 14"/>
          <p:cNvSpPr>
            <a:spLocks noChangeArrowheads="1"/>
          </p:cNvSpPr>
          <p:nvPr/>
        </p:nvSpPr>
        <p:spPr bwMode="auto">
          <a:xfrm>
            <a:off x="571500" y="4286250"/>
            <a:ext cx="8072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hlinkClick r:id="rId11"/>
              </a:rPr>
              <a:t>http://begushie.ucoz.ru/index/sverkhsushhestva/0-216</a:t>
            </a:r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928688"/>
            <a:ext cx="8143875" cy="4572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Там , где почва сильно увлажнена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образуются болота.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500034" y="2000240"/>
            <a:ext cx="428628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3929058" y="2500306"/>
            <a:ext cx="496714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8186737" cy="5768975"/>
          </a:xfrm>
        </p:spPr>
        <p:txBody>
          <a:bodyPr>
            <a:norm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Болота образуются  и от того, что растения постепенно продвигаются в глубь озер. Мелкие озера  медленно превращаются в болота.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7" name="Picture 4" descr="H:\Documents and Settings\1\Рабочий стол\б5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b="10503"/>
          <a:stretch>
            <a:fillRect/>
          </a:stretch>
        </p:blipFill>
        <p:spPr bwMode="auto">
          <a:xfrm>
            <a:off x="1571604" y="2214554"/>
            <a:ext cx="6410317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643866" cy="57628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Болота образуются и  по берегам водоёмов.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142976" y="1214422"/>
            <a:ext cx="6862337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642938"/>
            <a:ext cx="8229600" cy="452596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             Болота встречаются в тундре .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195" name="Picture 4" descr="H:\Documents and Settings\1\Рабочий стол\б2.jpe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571604" y="1357298"/>
            <a:ext cx="6072187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Documents and Settings\1\Рабочий стол\б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0000"/>
          </a:blip>
          <a:srcRect/>
          <a:stretch>
            <a:fillRect/>
          </a:stretch>
        </p:blipFill>
        <p:spPr>
          <a:xfrm>
            <a:off x="428596" y="1071546"/>
            <a:ext cx="6096000" cy="4572000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71480"/>
            <a:ext cx="6786610" cy="50482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Болота встречаются и в   лесной зоне.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928934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H:\Documents and Settings\1\Рабочий стол\б8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3857620" y="3643314"/>
            <a:ext cx="4191000" cy="283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Почти вся поверхность  болот покрыта влаголюбивыми растениями.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857224" y="4000504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2" descr="H:\Documents and Settings\1\Рабочий стол\б7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lum contrast="30000"/>
          </a:blip>
          <a:srcRect/>
          <a:stretch>
            <a:fillRect/>
          </a:stretch>
        </p:blipFill>
        <p:spPr>
          <a:xfrm>
            <a:off x="571472" y="1285860"/>
            <a:ext cx="4000500" cy="3000375"/>
          </a:xfrm>
          <a:effectLst>
            <a:softEdge rad="112500"/>
          </a:effec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3286116" y="2571744"/>
            <a:ext cx="362931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Издавна болота наводили ужас на человека.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14348" y="1142984"/>
            <a:ext cx="5238750" cy="392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857364"/>
            <a:ext cx="5020689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714752"/>
            <a:ext cx="3929090" cy="294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H:\Documents and Settings\1\Рабочий стол\м.б.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0000"/>
          </a:blip>
          <a:srcRect/>
          <a:stretch>
            <a:fillRect/>
          </a:stretch>
        </p:blipFill>
        <p:spPr>
          <a:xfrm>
            <a:off x="1428728" y="1214422"/>
            <a:ext cx="3500462" cy="2800369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00488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Непонятные звуки и хохот люди приписывали разным чудищам – хозяевам болот.</a:t>
            </a:r>
            <a:endParaRPr lang="ru-RU" sz="2800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500562" y="2071678"/>
            <a:ext cx="414340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928662" y="3643314"/>
            <a:ext cx="393494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309</TotalTime>
  <Words>201</Words>
  <Application>Microsoft Office PowerPoint</Application>
  <PresentationFormat>Экран (4:3)</PresentationFormat>
  <Paragraphs>38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Wingdings 2</vt:lpstr>
      <vt:lpstr>Calibri</vt:lpstr>
      <vt:lpstr>Бумажная</vt:lpstr>
      <vt:lpstr>Б О Л О Т А</vt:lpstr>
      <vt:lpstr>Слайд 2</vt:lpstr>
      <vt:lpstr>Слайд 3</vt:lpstr>
      <vt:lpstr>Болота образуются и  по берегам водоёмов.</vt:lpstr>
      <vt:lpstr>Слайд 5</vt:lpstr>
      <vt:lpstr>Болота встречаются и в   лесной зоне.</vt:lpstr>
      <vt:lpstr>Почти вся поверхность  болот покрыта влаголюбивыми растениями.</vt:lpstr>
      <vt:lpstr>Издавна болота наводили ужас на человека.</vt:lpstr>
      <vt:lpstr>Непонятные звуки и хохот люди приписывали разным чудищам – хозяевам болот.</vt:lpstr>
      <vt:lpstr>В наше время болота изучаются человеком. Изучается растительный и животный мир болот.</vt:lpstr>
      <vt:lpstr>Много мелких грызунов.   Ондатра.</vt:lpstr>
      <vt:lpstr>Берегите болота!  Природные фильтры для очистки воды. Особый мир растений и животных.</vt:lpstr>
      <vt:lpstr>Интернет ресурсы:</vt:lpstr>
    </vt:vector>
  </TitlesOfParts>
  <Company>121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   О   Л   О   Т  А</dc:title>
  <dc:creator>1</dc:creator>
  <cp:lastModifiedBy>User</cp:lastModifiedBy>
  <cp:revision>34</cp:revision>
  <dcterms:created xsi:type="dcterms:W3CDTF">2010-02-05T09:30:43Z</dcterms:created>
  <dcterms:modified xsi:type="dcterms:W3CDTF">2011-02-07T15:22:33Z</dcterms:modified>
</cp:coreProperties>
</file>