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259" r:id="rId6"/>
    <p:sldId id="268" r:id="rId7"/>
    <p:sldId id="279" r:id="rId8"/>
    <p:sldId id="275" r:id="rId9"/>
    <p:sldId id="260" r:id="rId10"/>
    <p:sldId id="269" r:id="rId11"/>
    <p:sldId id="273" r:id="rId12"/>
    <p:sldId id="272" r:id="rId13"/>
    <p:sldId id="274" r:id="rId14"/>
    <p:sldId id="262" r:id="rId15"/>
    <p:sldId id="263" r:id="rId16"/>
    <p:sldId id="264" r:id="rId17"/>
    <p:sldId id="270" r:id="rId18"/>
    <p:sldId id="271" r:id="rId19"/>
    <p:sldId id="276" r:id="rId20"/>
    <p:sldId id="26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D8237-32F1-440B-9B13-447326AC766D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6CAD-47C9-4D87-90B4-471299A37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05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06CAD-47C9-4D87-90B4-471299A37C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765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18907-D770-4D90-B950-A54ECE31DFF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7EE608-DB0D-437B-9455-1228AF5E1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erat-web.ru/content/referat/economy/economy618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25752"/>
            <a:ext cx="4307872" cy="223224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выполнена Железновой Натальей Георгиевной- учитель географии МАОУ Гимназия №1,г.Балаково Саратовская область.   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Центральный район России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8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6768752" cy="4745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800" dirty="0" smtClean="0"/>
              <a:t>*Высокоразвитый индустриальный район страны, промышленность специализируется на выпуске сложной и </a:t>
            </a:r>
            <a:r>
              <a:rPr lang="ru-RU" sz="2800" dirty="0" err="1" smtClean="0"/>
              <a:t>нематериалоемкой</a:t>
            </a:r>
            <a:r>
              <a:rPr lang="ru-RU" sz="2800" dirty="0" smtClean="0"/>
              <a:t> продукции.</a:t>
            </a:r>
          </a:p>
          <a:p>
            <a:pPr>
              <a:lnSpc>
                <a:spcPct val="120000"/>
              </a:lnSpc>
            </a:pPr>
            <a:endParaRPr lang="ru-RU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*</a:t>
            </a:r>
            <a:r>
              <a:rPr lang="ru-RU" sz="2800" dirty="0" smtClean="0"/>
              <a:t>Главные отрасли специализации – многоотраслевое машиностроение, химическая, легкая, полиграфическая промышленность.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24736" cy="11430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Машиностроительный комплекс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417646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станкостроение, приборостроение, энергетическое и транспортное машиностроение.</a:t>
            </a:r>
            <a:endParaRPr lang="ru-RU" sz="3600" dirty="0"/>
          </a:p>
        </p:txBody>
      </p:sp>
      <p:pic>
        <p:nvPicPr>
          <p:cNvPr id="3074" name="Picture 2" descr="http://www.4ne.ru/wp-content/uploads/podgotovkakuro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195316" cy="5040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88832" cy="1143000"/>
          </a:xfrm>
        </p:spPr>
        <p:txBody>
          <a:bodyPr/>
          <a:lstStyle/>
          <a:p>
            <a:r>
              <a:rPr lang="ru-RU" sz="3600" dirty="0" smtClean="0"/>
              <a:t>Химическая промышленность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4104456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важная отрасль специализации района. </a:t>
            </a:r>
          </a:p>
          <a:p>
            <a:r>
              <a:rPr lang="ru-RU" sz="2400" dirty="0" smtClean="0"/>
              <a:t>Это производство фосфатных удобрений, азотных удобрений, производство соды, серной кислоты, синтетического каучука, химических волокон, фотохимических товаров, лаков, красителей, лекарственных препаратов, парфюмерии.</a:t>
            </a:r>
            <a:endParaRPr lang="ru-RU" sz="2400" dirty="0"/>
          </a:p>
        </p:txBody>
      </p:sp>
      <p:pic>
        <p:nvPicPr>
          <p:cNvPr id="4098" name="Picture 2" descr="http://www.adzinstva.by/wp-content/uploads/2012/11/p16rmf6gh31a701bci160k8ev1jl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202832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r>
              <a:rPr lang="ru-RU" sz="2800" dirty="0" smtClean="0"/>
              <a:t>Транспортное машиностроение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345638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производство автомобилей, тепловозов, вагонов и речных судов</a:t>
            </a:r>
            <a:endParaRPr lang="ru-RU" sz="3600" dirty="0"/>
          </a:p>
        </p:txBody>
      </p:sp>
      <p:pic>
        <p:nvPicPr>
          <p:cNvPr id="2050" name="Picture 2" descr="http://wekra.ru/p108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968552" cy="46303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32656"/>
            <a:ext cx="7416824" cy="2481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i="1" dirty="0">
                <a:solidFill>
                  <a:srgbClr val="002060"/>
                </a:solidFill>
              </a:rPr>
              <a:t>Химическая промышленность </a:t>
            </a:r>
            <a:r>
              <a:rPr lang="ru-RU" dirty="0"/>
              <a:t>– важная отрасль специализации района. Это производство фосфатных удобрений, азотных удобрений, производство соды, серной кислоты, синтетического каучука, химических волокон, фотохимических товаров, лаков, красителей, лекарственных препаратов, парфюмерии.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2919"/>
            <a:ext cx="5688632" cy="38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20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416824" cy="219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>
              <a:buNone/>
            </a:pPr>
            <a:r>
              <a:rPr lang="ru-RU" i="1" dirty="0">
                <a:solidFill>
                  <a:srgbClr val="002060"/>
                </a:solidFill>
              </a:rPr>
              <a:t>Текстильная промышленность </a:t>
            </a:r>
            <a:r>
              <a:rPr lang="ru-RU" dirty="0"/>
              <a:t>– старейшая отрасль промышленности, в последние годы испытывает острейший кризис. Производятся в районе льняные, шерстяные и шелковые ткани.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45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32656"/>
            <a:ext cx="7272808" cy="1689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i="1" dirty="0"/>
              <a:t>Центральному району </a:t>
            </a:r>
            <a:r>
              <a:rPr lang="ru-RU" sz="2400" dirty="0"/>
              <a:t>принадлежит первое место по развитию науки, специального образования, по подготовке и переквалификации кадров.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01344" cy="355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53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684076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Топливно-энергетический комплекс</a:t>
            </a:r>
            <a:r>
              <a:rPr lang="en-US" sz="3200" dirty="0" smtClean="0"/>
              <a:t> </a:t>
            </a:r>
            <a:r>
              <a:rPr lang="ru-RU" sz="3200" dirty="0" smtClean="0"/>
              <a:t>работает на  местном  топливе- буром угле и торфе.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Центральный экономический район </a:t>
            </a:r>
            <a:r>
              <a:rPr lang="ru-RU" sz="3200" dirty="0" smtClean="0"/>
              <a:t>занимает первое место в РФ по производству электроэнергии.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20880" cy="1080120"/>
          </a:xfrm>
        </p:spPr>
        <p:txBody>
          <a:bodyPr/>
          <a:lstStyle/>
          <a:p>
            <a:r>
              <a:rPr lang="ru-RU" sz="3600" dirty="0" smtClean="0"/>
              <a:t>Агропромышленный комплекс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396044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один из крупнейших в РФ по производству: молока, овощей, мяса, картофеля, льна и сахарной свеклы, продукции пищевой промышленности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susanin.udm.ru/upload/resize_cache/iblock/748/469_1000_1/genwhtmwlk%20-%20rufox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467225" cy="45365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064239" cy="1143000"/>
          </a:xfrm>
        </p:spPr>
        <p:txBody>
          <a:bodyPr/>
          <a:lstStyle/>
          <a:p>
            <a:pPr>
              <a:buNone/>
            </a:pPr>
            <a:r>
              <a:rPr lang="ru-RU" sz="4000" b="0" i="1" dirty="0" smtClean="0"/>
              <a:t>Заключение</a:t>
            </a:r>
            <a:endParaRPr lang="ru-RU" sz="40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632848" cy="5877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Центральный экономический район стал первым базовым регионом, где осуществляются российские экономические реформы — необходимое условие построения социально-ориентированной экономики и формирования рыночных отношений.</a:t>
            </a:r>
          </a:p>
          <a:p>
            <a:r>
              <a:rPr lang="ru-RU" sz="2400" dirty="0" smtClean="0"/>
              <a:t>В Центральном экономическом районе исторически складывались культурно-нравственные,  хозяйственные, политико-управленческие, </a:t>
            </a:r>
            <a:r>
              <a:rPr lang="ru-RU" sz="2400" dirty="0" err="1" smtClean="0"/>
              <a:t>этнонациональные</a:t>
            </a:r>
            <a:r>
              <a:rPr lang="ru-RU" sz="2400" dirty="0" smtClean="0"/>
              <a:t>, основы централизованного Российского государства. ЦЭР был, есть и будет историческим и экономическим ядром России.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3"/>
            <a:ext cx="8229600" cy="16561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В состав Центрального района входят: Москва, Московская, Брянская, Владимирская, Ивановская, Калужская, Костромская, Орловская, Рязанская, Смоленская, Тверская, Тульская, Ярославская области.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0" y="1999486"/>
            <a:ext cx="7272808" cy="4819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7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824536" cy="1143000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Использованные ресурсы: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6400800" cy="34747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www.be5.biz/ekonomika/e001/48.htm</a:t>
            </a:r>
            <a:endParaRPr lang="ru-RU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dirty="0" smtClean="0">
                <a:hlinkClick r:id="rId2"/>
              </a:rPr>
              <a:t>   </a:t>
            </a:r>
            <a:r>
              <a:rPr lang="ru-RU" sz="3400" dirty="0" smtClean="0">
                <a:hlinkClick r:id="rId2"/>
              </a:rPr>
              <a:t>2.</a:t>
            </a:r>
            <a:r>
              <a:rPr lang="en-US" sz="3400" dirty="0" smtClean="0">
                <a:hlinkClick r:id="rId2"/>
              </a:rPr>
              <a:t>http://www.referat-web.ru/content/referat/economy/economy618.php</a:t>
            </a:r>
            <a:endParaRPr lang="en-US" sz="3400" dirty="0" smtClean="0"/>
          </a:p>
          <a:p>
            <a:pPr marL="45720" indent="0">
              <a:buNone/>
            </a:pPr>
            <a:r>
              <a:rPr lang="ru-RU" sz="3400" dirty="0" smtClean="0"/>
              <a:t>3.</a:t>
            </a:r>
            <a:r>
              <a:rPr lang="en-US" sz="3400" dirty="0" smtClean="0"/>
              <a:t>http://openbudget.karelia.ru/budnord/russian/central/center.htm</a:t>
            </a:r>
            <a:endParaRPr lang="ru-RU" sz="2000" dirty="0" smtClean="0"/>
          </a:p>
          <a:p>
            <a:pPr>
              <a:buNone/>
            </a:pPr>
            <a:r>
              <a:rPr lang="ru-RU" sz="3600" dirty="0" smtClean="0"/>
              <a:t> 4.«Региональная экономика», под ред. Т.Г. Морозовой, М., 95г.</a:t>
            </a:r>
          </a:p>
          <a:p>
            <a:pPr>
              <a:buNone/>
            </a:pPr>
            <a:r>
              <a:rPr lang="ru-RU" sz="3600" dirty="0" smtClean="0"/>
              <a:t>«Национальная экономика»</a:t>
            </a:r>
            <a:br>
              <a:rPr lang="ru-RU" sz="3600" dirty="0" smtClean="0"/>
            </a:br>
            <a:endParaRPr lang="ru-RU" sz="3600" dirty="0" smtClean="0"/>
          </a:p>
          <a:p>
            <a:pPr marL="45720" indent="0">
              <a:buNone/>
            </a:pP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4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704856" cy="6192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Положение района </a:t>
            </a:r>
            <a:r>
              <a:rPr lang="ru-RU" sz="3200" i="1" dirty="0"/>
              <a:t>– центральное, поэтому оно является выгодным в транспортном и других отношениях исторического развития. Центральный район является древним ядром Русского государства.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Центральный экономический район </a:t>
            </a:r>
            <a:r>
              <a:rPr lang="ru-RU" sz="3200" i="1" dirty="0"/>
              <a:t>– исторический, политический и хозяйственный центр страны. На его территории находится столица России – город Москва.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4152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budget.karelia.ru/budnord/russian/central/images/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437112"/>
            <a:ext cx="6400800" cy="223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i="1" dirty="0" smtClean="0"/>
              <a:t> </a:t>
            </a:r>
            <a:r>
              <a:rPr lang="ru-RU" sz="3200" i="1" dirty="0"/>
              <a:t>В пределах Центральной России берут начало реки – Волга, Западная Двина, Днепр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2206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406896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Район имеет равнинно-холмистый рельеф, климат – умеренно-континентальный, почвы – лесные, дерново-подзолистые</a:t>
            </a:r>
            <a:endParaRPr lang="ru-RU" sz="3200" dirty="0"/>
          </a:p>
        </p:txBody>
      </p:sp>
      <p:pic>
        <p:nvPicPr>
          <p:cNvPr id="16388" name="Picture 4" descr="http://down-house.ru/uploads/posts/2009-07/thumbs/1247131149_1246373918-39668-423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320480" cy="4680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3816424" cy="629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i="1" dirty="0" smtClean="0">
                <a:solidFill>
                  <a:srgbClr val="002060"/>
                </a:solidFill>
              </a:rPr>
              <a:t>Москва</a:t>
            </a:r>
            <a:r>
              <a:rPr lang="ru-RU" sz="2800" dirty="0" smtClean="0"/>
              <a:t> – это столица России, крупнейший административно-политический, промышленный, транспортный, научный и культурный центр страны. На территории Центрального района свыше 250 городов.</a:t>
            </a:r>
          </a:p>
        </p:txBody>
      </p:sp>
      <p:pic>
        <p:nvPicPr>
          <p:cNvPr id="37890" name="Picture 2" descr="http://img1.liveinternet.ru/images/attach/c/2/84/76/84076585_large_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896544" cy="6453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128792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Центральный район </a:t>
            </a:r>
            <a:r>
              <a:rPr lang="ru-RU" sz="3200" dirty="0" smtClean="0"/>
              <a:t>является густозаселенной частью Российской Федерации. Территория около </a:t>
            </a:r>
            <a:r>
              <a:rPr lang="ru-RU" sz="3200" dirty="0" smtClean="0">
                <a:solidFill>
                  <a:srgbClr val="0070C0"/>
                </a:solidFill>
              </a:rPr>
              <a:t>486 тыс. км 2</a:t>
            </a:r>
            <a:r>
              <a:rPr lang="ru-RU" sz="3200" dirty="0" smtClean="0"/>
              <a:t>; население по данным 1999 г. около 29,5 </a:t>
            </a:r>
            <a:r>
              <a:rPr lang="ru-RU" sz="3200" dirty="0" err="1" smtClean="0"/>
              <a:t>млн</a:t>
            </a:r>
            <a:r>
              <a:rPr lang="ru-RU" sz="3200" dirty="0" smtClean="0"/>
              <a:t> человек – приблизительно 20 % населения РФ (первое место среди экономических районов); плотность населения – свыше 60 человек на км 2(наиболее плотно заселена Московская область)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488832" cy="1440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i="1" dirty="0"/>
              <a:t>Промышленность работает в основном на привозном сырье. Имеются запасы бурого угля, фосфоритов, торфа, песка, леса.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6146"/>
            <a:ext cx="3061296" cy="2163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6146"/>
            <a:ext cx="2879981" cy="21599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40" y="4005064"/>
            <a:ext cx="4734048" cy="24501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85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486</Words>
  <Application>Microsoft Office PowerPoint</Application>
  <PresentationFormat>Экран (4:3)</PresentationFormat>
  <Paragraphs>38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Центральный район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Машиностроительный комплекс</vt:lpstr>
      <vt:lpstr>Химическая промышленность</vt:lpstr>
      <vt:lpstr>Транспортное машиностроение</vt:lpstr>
      <vt:lpstr>Слайд 14</vt:lpstr>
      <vt:lpstr>Слайд 15</vt:lpstr>
      <vt:lpstr>Слайд 16</vt:lpstr>
      <vt:lpstr>Слайд 17</vt:lpstr>
      <vt:lpstr>Агропромышленный комплекс</vt:lpstr>
      <vt:lpstr>Заключение</vt:lpstr>
      <vt:lpstr>Использованные ресурсы: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Центральный район России</dc:title>
  <dc:creator>Иван</dc:creator>
  <cp:lastModifiedBy>User</cp:lastModifiedBy>
  <cp:revision>23</cp:revision>
  <dcterms:created xsi:type="dcterms:W3CDTF">2012-12-21T17:16:52Z</dcterms:created>
  <dcterms:modified xsi:type="dcterms:W3CDTF">2013-02-03T16:51:04Z</dcterms:modified>
</cp:coreProperties>
</file>