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4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8" r:id="rId13"/>
    <p:sldId id="263" r:id="rId14"/>
    <p:sldId id="264" r:id="rId15"/>
    <p:sldId id="265" r:id="rId16"/>
    <p:sldId id="273" r:id="rId17"/>
    <p:sldId id="269" r:id="rId18"/>
    <p:sldId id="267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728ED2-B0C6-4313-820B-CB069B49354D}" type="datetimeFigureOut">
              <a:rPr lang="ru-RU" smtClean="0"/>
              <a:pPr/>
              <a:t>04.02.2013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28EE695-3B31-4FE3-BDD6-7B6E6D5183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58200" cy="14700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Лесная промышленность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653136"/>
            <a:ext cx="4953000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 выполнена Железновой Натальей Георгиевной- учителем географии МАОУ Гимназия </a:t>
            </a:r>
            <a:r>
              <a:rPr lang="ru-RU" dirty="0" smtClean="0"/>
              <a:t>№1,г.Балаково,Саратовская </a:t>
            </a:r>
            <a:r>
              <a:rPr lang="ru-RU" dirty="0" smtClean="0"/>
              <a:t>область</a:t>
            </a: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6984776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929718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Целлюлозно-бумажная 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4000528" cy="4574296"/>
          </a:xfrm>
        </p:spPr>
        <p:txBody>
          <a:bodyPr/>
          <a:lstStyle/>
          <a:p>
            <a:r>
              <a:rPr lang="ru-RU" dirty="0" smtClean="0"/>
              <a:t>Преимущественно химическая обработка древесины, производство целлюлозы, картона и бумаги.</a:t>
            </a:r>
            <a:endParaRPr lang="ru-RU" dirty="0"/>
          </a:p>
        </p:txBody>
      </p:sp>
      <p:pic>
        <p:nvPicPr>
          <p:cNvPr id="4" name="Рисунок 3" descr="1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8782" y="2071678"/>
            <a:ext cx="4517110" cy="3571900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28596" y="5949280"/>
            <a:ext cx="652466" cy="6524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Лесохимическая промышленность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00808"/>
            <a:ext cx="3714776" cy="487372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Производство древесного угля, канифоли, скипидара.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Рисунок 3" descr="1355190_w640_h640_ug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1700809"/>
            <a:ext cx="4349579" cy="4585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2656"/>
            <a:ext cx="777686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/>
          <a:lstStyle/>
          <a:p>
            <a:r>
              <a:rPr lang="ru-RU" dirty="0" smtClean="0"/>
              <a:t>Структура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64573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Лесозаготовка</a:t>
            </a:r>
            <a:r>
              <a:rPr lang="ru-RU" sz="2000" dirty="0" smtClean="0"/>
              <a:t>(сырьевой фактор):</a:t>
            </a:r>
          </a:p>
          <a:p>
            <a:pPr>
              <a:buNone/>
            </a:pPr>
            <a:r>
              <a:rPr lang="ru-RU" sz="2000" dirty="0" smtClean="0"/>
              <a:t>    Европейский Север;</a:t>
            </a:r>
          </a:p>
          <a:p>
            <a:pPr>
              <a:buNone/>
            </a:pPr>
            <a:r>
              <a:rPr lang="ru-RU" sz="2000" dirty="0" smtClean="0"/>
              <a:t>    Восточная Сибирь;</a:t>
            </a:r>
          </a:p>
          <a:p>
            <a:pPr>
              <a:buNone/>
            </a:pPr>
            <a:r>
              <a:rPr lang="ru-RU" sz="2000" dirty="0" smtClean="0"/>
              <a:t>    Дальний Север;</a:t>
            </a:r>
          </a:p>
          <a:p>
            <a:pPr>
              <a:buNone/>
            </a:pPr>
            <a:r>
              <a:rPr lang="ru-RU" sz="2000" b="1" dirty="0" smtClean="0"/>
              <a:t>Механическая обработка</a:t>
            </a:r>
          </a:p>
          <a:p>
            <a:pPr>
              <a:buNone/>
            </a:pPr>
            <a:r>
              <a:rPr lang="ru-RU" sz="2000" dirty="0" smtClean="0"/>
              <a:t>     Лесопиление(сырьевой);</a:t>
            </a:r>
          </a:p>
          <a:p>
            <a:pPr>
              <a:buNone/>
            </a:pPr>
            <a:r>
              <a:rPr lang="ru-RU" sz="2000" dirty="0" smtClean="0"/>
              <a:t>     Производство </a:t>
            </a:r>
            <a:r>
              <a:rPr lang="ru-RU" sz="2000" dirty="0" err="1" smtClean="0"/>
              <a:t>сройматериалов</a:t>
            </a:r>
            <a:r>
              <a:rPr lang="ru-RU" sz="2000" dirty="0" smtClean="0"/>
              <a:t>         (Энергетический, сырьевой, экологический факторы, </a:t>
            </a:r>
            <a:r>
              <a:rPr lang="ru-RU" sz="2000" dirty="0" err="1" smtClean="0"/>
              <a:t>водоемкость</a:t>
            </a:r>
            <a:r>
              <a:rPr lang="ru-RU" sz="2000" dirty="0" smtClean="0"/>
              <a:t>);</a:t>
            </a:r>
          </a:p>
          <a:p>
            <a:pPr>
              <a:buNone/>
            </a:pPr>
            <a:r>
              <a:rPr lang="ru-RU" sz="2000" b="1" dirty="0" smtClean="0"/>
              <a:t>Химическая обработка</a:t>
            </a:r>
          </a:p>
          <a:p>
            <a:pPr>
              <a:buNone/>
            </a:pPr>
            <a:r>
              <a:rPr lang="ru-RU" sz="2000" b="1" dirty="0" smtClean="0"/>
              <a:t>     </a:t>
            </a:r>
            <a:r>
              <a:rPr lang="ru-RU" sz="2000" dirty="0" smtClean="0"/>
              <a:t>Целлюлозно-бумажная обработка;</a:t>
            </a:r>
          </a:p>
          <a:p>
            <a:pPr>
              <a:buNone/>
            </a:pPr>
            <a:r>
              <a:rPr lang="ru-RU" sz="2000" dirty="0" smtClean="0"/>
              <a:t>     Лесохимия(сырьевой).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Механическая обработка материалов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158417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Лесопиление(сырьевой)</a:t>
            </a:r>
          </a:p>
          <a:p>
            <a:r>
              <a:rPr lang="ru-RU" sz="2400" dirty="0" smtClean="0"/>
              <a:t>Производство стройматериалов(Сборные деревянные дома, мебель, фанера и др.)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325347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Целлюлозно-деревянная промышленность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221088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Первое место по производству бумаги-Европейский Север.</a:t>
            </a:r>
          </a:p>
          <a:p>
            <a:r>
              <a:rPr lang="ru-RU" sz="2400" dirty="0" smtClean="0"/>
              <a:t>Второе- Восточная Сибирь.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51731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Проблемы лесной промышленности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4176464" cy="4824536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ru-RU" sz="2400" dirty="0" smtClean="0"/>
              <a:t>Согласно данным, озвученным осенью 2011 года лесопромышленная отрасль России столкнулась с проблемами:</a:t>
            </a:r>
          </a:p>
          <a:p>
            <a:r>
              <a:rPr lang="ru-RU" sz="2400" dirty="0"/>
              <a:t>н</a:t>
            </a:r>
            <a:r>
              <a:rPr lang="ru-RU" sz="2400" dirty="0" smtClean="0"/>
              <a:t>еконтролируемое повышение цен на топливо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роблемы законодательного регулирования арендных отношений на право аренды лесных участков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роблемы транспорта, повышение цен на топливо</a:t>
            </a:r>
            <a:endParaRPr lang="ru-RU" sz="2400" dirty="0"/>
          </a:p>
        </p:txBody>
      </p:sp>
      <p:pic>
        <p:nvPicPr>
          <p:cNvPr id="1026" name="Picture 2" descr="F:\география\gallery_b_12_01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80498" cy="4896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912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900igr.net/datas/ekonomika/Lesnaja-promyshlennost-v-Rossii/0010-010-Perspektivy-razvitija-lesnoj-promyshlennos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Вопросы и задания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/>
              <a:t>1.    Чем отличаются химическая и лесная промышленность от других отраслей? Объясните факторы размещения их отдельных производств.</a:t>
            </a:r>
            <a:br>
              <a:rPr lang="ru-RU" sz="2800" i="1" dirty="0" smtClean="0"/>
            </a:br>
            <a:r>
              <a:rPr lang="ru-RU" sz="2800" i="1" dirty="0" smtClean="0"/>
              <a:t>2.    Есть ли в вашей местности предприятия лесной промышленности? Какие экологические проблемы порождены их присутствием?</a:t>
            </a:r>
            <a:endParaRPr lang="ru-RU" sz="28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69848"/>
          </a:xfrm>
        </p:spPr>
        <p:txBody>
          <a:bodyPr/>
          <a:lstStyle/>
          <a:p>
            <a:r>
              <a:rPr lang="ru-RU" sz="2400" dirty="0" smtClean="0"/>
              <a:t>Источники информации: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1/http://school.xvatit.com/index.php?title=%D0%9B%D0%B5%D1%81%D0%BD%D0%B0%D1%8F_%D0%BF%D1%80%D0%BE%D0%BC%D1%8B%D1%88%D0%BB%D0%B5%D0%BD%D0%BD%D0%BE%D1%81%D1%82%D1%8C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71703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</a:t>
            </a:r>
            <a:r>
              <a:rPr lang="en-US" dirty="0" smtClean="0"/>
              <a:t>http://www.google.ru/search?q=%D0%BA%D0%B0%D1%80%D1%82%D0%B8%D0%BD%D0%BA%D0%B8+%D0%BB%D0%B5%D1%81%D0%BD%D0%BE%D0%B9+%D0%BF%D1%80%D0%BE%D0%BC%D1%8B%D1%88%D0%BB%D0%B5%D0%BD%D0%BD%D0%BE%D1%81%D1%82%D0%B8&amp;oq=%D0%BA%D0%B0%D1%80%D1%82%D0%B8%D0%BD%D0%BA%D0%B8+%D0%BB%D0%B5%D1%81%D0%BD%D0%BE%D0%B9+%D0%BF%D1%80%D0%BE%D0%BC%D1%8B%D1%88%D0%BB%D0%B5%D0%BD%D0%BD%D0%BE%D1%81%D1%82%D0%B8&amp;sourceid=chrome&amp;ie=UTF-8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8800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itchFamily="2" charset="2"/>
              </a:rPr>
              <a:t></a:t>
            </a:r>
            <a:r>
              <a:rPr lang="ru-RU" sz="88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Спасибо за внимание!!!</a:t>
            </a:r>
            <a:r>
              <a:rPr lang="ru-RU" sz="8800" dirty="0" smtClean="0">
                <a:solidFill>
                  <a:schemeClr val="bg2">
                    <a:lumMod val="20000"/>
                    <a:lumOff val="80000"/>
                  </a:schemeClr>
                </a:solidFill>
                <a:sym typeface="Wingdings" pitchFamily="2" charset="2"/>
              </a:rPr>
              <a:t></a:t>
            </a:r>
            <a:endParaRPr lang="ru-RU" sz="88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45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Основа развития лесной промышленности — лес. Общая площадь российских лесов и запас древесины в них составляют 22% мировых. На долю земель, покрытых лесом, в России приходится 45% территории</a:t>
            </a:r>
            <a:endParaRPr lang="ru-RU" sz="2800" dirty="0"/>
          </a:p>
        </p:txBody>
      </p:sp>
      <p:pic>
        <p:nvPicPr>
          <p:cNvPr id="6146" name="Picture 2" descr="KF005254. Фото лесная промышленность, фотографии лесной промышленности, постеры и плакаты лесная промышленность, постеры Лесная промышленность, плакат Лесная промышленнос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8032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 характеру использования все леса подразделяются на три группы. </a:t>
            </a:r>
          </a:p>
          <a:p>
            <a:r>
              <a:rPr lang="ru-RU" sz="2800" u="sng" dirty="0" smtClean="0">
                <a:solidFill>
                  <a:schemeClr val="accent5">
                    <a:lumMod val="50000"/>
                  </a:schemeClr>
                </a:solidFill>
              </a:rPr>
              <a:t>К первой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группе относятся леса, имеющие природоохранное назначение (рекреационное,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почво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- и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водоохранное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т. д.). На ее долю приходится 22% лесопокрытой площади. </a:t>
            </a:r>
          </a:p>
          <a:p>
            <a:r>
              <a:rPr lang="ru-RU" sz="2800" u="sng" dirty="0" smtClean="0">
                <a:solidFill>
                  <a:schemeClr val="accent5">
                    <a:lumMod val="50000"/>
                  </a:schemeClr>
                </a:solidFill>
              </a:rPr>
              <a:t>Вторая группа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(8%) — леса, выполняющие защитные функции, но в ограниченной мере эксплуатируемые. </a:t>
            </a:r>
          </a:p>
          <a:p>
            <a:r>
              <a:rPr lang="ru-RU" sz="2800" u="sng" dirty="0" smtClean="0">
                <a:solidFill>
                  <a:schemeClr val="accent5">
                    <a:lumMod val="50000"/>
                  </a:schemeClr>
                </a:solidFill>
              </a:rPr>
              <a:t>Третья группа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(70%) — леса преимущественно эксплуатационного назначения.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itochu.ru/images/departments/05_g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России полностью обеспечена собственными ресурсами, но не в состоянии эффективно их использовать. Это связано прежде всего с устаревшими технологиями заготовки леса и его переработки. Так, по заготовке древесины и производству пиломатериалов Россия занимает соответственно пятое и третье место в мире, а по производству бумаги и картона — только тринадцатое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1714512"/>
          </a:xfrm>
        </p:spPr>
        <p:txBody>
          <a:bodyPr/>
          <a:lstStyle/>
          <a:p>
            <a:r>
              <a:rPr lang="ru-RU" b="1" dirty="0" smtClean="0"/>
              <a:t>Лесная промышленность</a:t>
            </a:r>
            <a:r>
              <a:rPr lang="ru-RU" dirty="0" smtClean="0"/>
              <a:t>- это совокупность отраслей, связанных с заготовкой и переработкой древесины.</a:t>
            </a:r>
            <a:endParaRPr lang="ru-RU" dirty="0"/>
          </a:p>
        </p:txBody>
      </p:sp>
      <p:pic>
        <p:nvPicPr>
          <p:cNvPr id="4" name="Рисунок 3" descr="lesozagotov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1" y="2428868"/>
            <a:ext cx="6943135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5000636"/>
            <a:ext cx="3357586" cy="1357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43240" y="5429264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Лесной комплекс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3042329">
            <a:off x="1842980" y="4173621"/>
            <a:ext cx="1071570" cy="78581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15071008">
            <a:off x="3152176" y="3241342"/>
            <a:ext cx="1071570" cy="78581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817383">
            <a:off x="4875700" y="3204815"/>
            <a:ext cx="1071570" cy="78581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9027305">
            <a:off x="6625017" y="4045776"/>
            <a:ext cx="1071570" cy="78581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0" y="2786058"/>
            <a:ext cx="2571736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572264" y="2571744"/>
            <a:ext cx="2571736" cy="128588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14876" y="1071546"/>
            <a:ext cx="2786082" cy="13573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28728" y="1000108"/>
            <a:ext cx="2786082" cy="142876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3071810"/>
            <a:ext cx="2643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Лесозаготовительная промышленность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357290" y="1428736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Деревообрабатывающая промышленность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4876" y="1428736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</a:rPr>
              <a:t>Целлюлозно-бумажная промышленность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5108" y="2857496"/>
            <a:ext cx="242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Лесохимическая промышленность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4282" y="857232"/>
            <a:ext cx="3643338" cy="228601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55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072066" y="3929066"/>
            <a:ext cx="3714776" cy="221457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81062" y="16525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28596" y="1643050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Лесозаготовительная промышленность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48064" y="4653136"/>
            <a:ext cx="3713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Заготовка   древесины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371797">
            <a:off x="3575859" y="2998899"/>
            <a:ext cx="1989424" cy="117636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hlinkClick r:id="rId2" action="ppaction://hlinksldjump"/>
          </p:cNvPr>
          <p:cNvSpPr/>
          <p:nvPr/>
        </p:nvSpPr>
        <p:spPr>
          <a:xfrm>
            <a:off x="428596" y="5949280"/>
            <a:ext cx="652466" cy="6524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358346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Деревообрабатывающая промышленность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3786214" cy="42862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Механическая и химико-механическая обработка и переработка древесины (</a:t>
            </a:r>
            <a:r>
              <a:rPr lang="ru-RU" dirty="0" err="1" smtClean="0"/>
              <a:t>плитное</a:t>
            </a:r>
            <a:r>
              <a:rPr lang="ru-RU" dirty="0" smtClean="0"/>
              <a:t>  производство, мебельное производство и др.)</a:t>
            </a:r>
          </a:p>
        </p:txBody>
      </p:sp>
      <p:pic>
        <p:nvPicPr>
          <p:cNvPr id="4" name="Рисунок 3" descr="61693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071678"/>
            <a:ext cx="4691074" cy="3895735"/>
          </a:xfrm>
          <a:prstGeom prst="rect">
            <a:avLst/>
          </a:prstGeom>
        </p:spPr>
      </p:pic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428596" y="5949280"/>
            <a:ext cx="652466" cy="65246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9">
      <a:dk1>
        <a:sysClr val="windowText" lastClr="000000"/>
      </a:dk1>
      <a:lt1>
        <a:srgbClr val="E7DEC9"/>
      </a:lt1>
      <a:dk2>
        <a:srgbClr val="4F271C"/>
      </a:dk2>
      <a:lt2>
        <a:srgbClr val="D9CBAB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157</TotalTime>
  <Words>357</Words>
  <Application>Microsoft Office PowerPoint</Application>
  <PresentationFormat>Экран (4:3)</PresentationFormat>
  <Paragraphs>52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Лесная промышленность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Деревообрабатывающая промышленность</vt:lpstr>
      <vt:lpstr>Целлюлозно-бумажная промышленность</vt:lpstr>
      <vt:lpstr>Лесохимическая промышленность</vt:lpstr>
      <vt:lpstr>Слайд 12</vt:lpstr>
      <vt:lpstr>Структура</vt:lpstr>
      <vt:lpstr>Механическая обработка материалов</vt:lpstr>
      <vt:lpstr>Проблемы лесной промышленности</vt:lpstr>
      <vt:lpstr>Слайд 16</vt:lpstr>
      <vt:lpstr>Вопросы и задания </vt:lpstr>
      <vt:lpstr>Источники информации:</vt:lpstr>
      <vt:lpstr>Спасибо за внимание!!!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Лесная промышленность</dc:title>
  <dc:creator>Инна Владимировна</dc:creator>
  <cp:lastModifiedBy>User</cp:lastModifiedBy>
  <cp:revision>18</cp:revision>
  <dcterms:created xsi:type="dcterms:W3CDTF">2012-12-06T16:47:56Z</dcterms:created>
  <dcterms:modified xsi:type="dcterms:W3CDTF">2013-02-04T19:48:48Z</dcterms:modified>
</cp:coreProperties>
</file>