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8" r:id="rId2"/>
    <p:sldId id="270" r:id="rId3"/>
    <p:sldId id="263" r:id="rId4"/>
    <p:sldId id="261" r:id="rId5"/>
    <p:sldId id="295" r:id="rId6"/>
    <p:sldId id="296" r:id="rId7"/>
    <p:sldId id="297" r:id="rId8"/>
    <p:sldId id="262" r:id="rId9"/>
    <p:sldId id="268" r:id="rId10"/>
    <p:sldId id="269" r:id="rId11"/>
    <p:sldId id="267" r:id="rId12"/>
    <p:sldId id="264" r:id="rId13"/>
    <p:sldId id="265" r:id="rId14"/>
    <p:sldId id="266" r:id="rId15"/>
    <p:sldId id="293" r:id="rId16"/>
    <p:sldId id="271" r:id="rId17"/>
    <p:sldId id="273" r:id="rId18"/>
    <p:sldId id="274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56" r:id="rId27"/>
    <p:sldId id="294" r:id="rId28"/>
    <p:sldId id="257" r:id="rId29"/>
    <p:sldId id="258" r:id="rId30"/>
    <p:sldId id="260" r:id="rId31"/>
    <p:sldId id="259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7003D-0BAD-4D3B-B63C-C324B64AFAD1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C2656-3A4F-48EA-B80F-DF507F3D2E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C2656-3A4F-48EA-B80F-DF507F3D2ED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4288-7D9D-410A-A689-D398A30DD1D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BBD07-02E1-4FF6-AF0B-6115E5B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i.ru/" TargetMode="Externa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videouroki.net/" TargetMode="External"/><Relationship Id="rId4" Type="http://schemas.openxmlformats.org/officeDocument/2006/relationships/hyperlink" Target="http://www.metod-kopilka.r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84784"/>
            <a:ext cx="6336704" cy="3418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/>
              <a:t>Мочалова Марина Владимировна</a:t>
            </a:r>
          </a:p>
          <a:p>
            <a:pPr>
              <a:lnSpc>
                <a:spcPct val="200000"/>
              </a:lnSpc>
            </a:pPr>
            <a:r>
              <a:rPr lang="ru-RU" sz="2800" dirty="0" smtClean="0"/>
              <a:t>Учитель информатики</a:t>
            </a:r>
          </a:p>
          <a:p>
            <a:pPr>
              <a:lnSpc>
                <a:spcPct val="200000"/>
              </a:lnSpc>
            </a:pPr>
            <a:r>
              <a:rPr lang="ru-RU" sz="2800" dirty="0" smtClean="0"/>
              <a:t>ГБОУ лицей №144 Калининского района </a:t>
            </a:r>
            <a:r>
              <a:rPr lang="ru-RU" sz="2800" dirty="0" err="1" smtClean="0"/>
              <a:t>г.Санкт-Петребург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2227"/>
            <a:ext cx="7848872" cy="667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2987824" y="6093296"/>
            <a:ext cx="1800200" cy="764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580112" y="5157192"/>
            <a:ext cx="1800200" cy="764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260649"/>
            <a:ext cx="47525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200" dirty="0" smtClean="0"/>
              <a:t>Алгоритм 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/>
              <a:t>Необходимо зарегистрироваться: либо сразу по ссылке </a:t>
            </a:r>
            <a:r>
              <a:rPr lang="ru-RU" sz="2200" i="1" u="sng" dirty="0" smtClean="0"/>
              <a:t>+1Присоединяйтесь!, </a:t>
            </a:r>
            <a:r>
              <a:rPr lang="ru-RU" sz="2200" dirty="0" smtClean="0"/>
              <a:t>либо  войти на вкладку </a:t>
            </a:r>
            <a:r>
              <a:rPr lang="ru-RU" sz="2200" i="1" dirty="0" smtClean="0"/>
              <a:t>Разработки и </a:t>
            </a:r>
            <a:r>
              <a:rPr lang="ru-RU" sz="2200" dirty="0" smtClean="0"/>
              <a:t>выбрать </a:t>
            </a:r>
            <a:r>
              <a:rPr lang="ru-RU" sz="2200" i="1" dirty="0" smtClean="0"/>
              <a:t>Инструкция по публикации  - </a:t>
            </a:r>
            <a:r>
              <a:rPr lang="ru-RU" sz="2200" i="1" dirty="0" err="1" smtClean="0"/>
              <a:t>Памятка_на_утв</a:t>
            </a:r>
            <a:r>
              <a:rPr lang="ru-RU" sz="2200" i="1" dirty="0" smtClean="0"/>
              <a:t>.</a:t>
            </a:r>
            <a:r>
              <a:rPr lang="en-US" sz="2200" i="1" dirty="0" smtClean="0"/>
              <a:t>jpg </a:t>
            </a:r>
            <a:r>
              <a:rPr lang="ru-RU" sz="2200" dirty="0" smtClean="0"/>
              <a:t>. Инструкцию можно либо открыть, либо сохранить. После прочтения - зарегистрироваться.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/>
              <a:t>Войти на сайт под своим именем и </a:t>
            </a:r>
            <a:r>
              <a:rPr lang="ru-RU" sz="2200" dirty="0" smtClean="0"/>
              <a:t>паролем.</a:t>
            </a:r>
            <a:endParaRPr lang="ru-RU" sz="2200" dirty="0" smtClean="0"/>
          </a:p>
          <a:p>
            <a:pPr marL="342900" indent="-342900">
              <a:buAutoNum type="arabicPeriod"/>
            </a:pPr>
            <a:r>
              <a:rPr lang="ru-RU" sz="2200" dirty="0" smtClean="0"/>
              <a:t>Войти на </a:t>
            </a:r>
            <a:r>
              <a:rPr lang="ru-RU" sz="2200" i="1" dirty="0" smtClean="0"/>
              <a:t>Разработки </a:t>
            </a:r>
            <a:r>
              <a:rPr lang="ru-RU" sz="2200" dirty="0" smtClean="0"/>
              <a:t>и далее </a:t>
            </a:r>
            <a:r>
              <a:rPr lang="ru-RU" sz="2200" i="1" dirty="0" smtClean="0"/>
              <a:t>Опубликовать разработку.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Появятся </a:t>
            </a:r>
            <a:r>
              <a:rPr lang="ru-RU" sz="2200" i="1" dirty="0" smtClean="0"/>
              <a:t>Правила публикации</a:t>
            </a:r>
            <a:r>
              <a:rPr lang="ru-RU" sz="2200" dirty="0" smtClean="0"/>
              <a:t>, в которых пошагово перечислены все необходимые действия.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33375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07504" y="2780928"/>
            <a:ext cx="230425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Уважаемый автор!</a:t>
            </a:r>
          </a:p>
          <a:p>
            <a:r>
              <a:rPr lang="ru-RU" sz="2800" dirty="0" smtClean="0"/>
              <a:t> Вы сможете опубликовать свой материал на этой странице после ознакомления с Правилами публикации.</a:t>
            </a:r>
            <a:endParaRPr lang="en-US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Правила появляются автоматически.</a:t>
            </a:r>
            <a:endParaRPr lang="en-US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1. Вы можете публиковать только ваши личные разработки или разработки, выполненные в соавторстве (при согласии на публикацию других авторов). Нельзя публиковать материалы других авторов даже по их просьбе. Каждый автор должен пройти регистрацию на сайте самостоятельно.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В файле публикуемого материала на странице, слайде, кадре и т.д. необходимо указать сведения об авторе: ФИО без сокращений, должность, название учреждения.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564904"/>
            <a:ext cx="4178829" cy="313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573325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 так далее…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805623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123728" y="4077072"/>
            <a:ext cx="12827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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47456" y="5013176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Стоимость 1 свидетельства - 300 р. Стоимость каждого следующего свидетельства в том же конверте - 100 р.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Для получения свидетельства его нужно заказать. Оплата и варианты получения описаны подробно.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11560" y="3717032"/>
            <a:ext cx="504056" cy="830997"/>
            <a:chOff x="611560" y="4176484"/>
            <a:chExt cx="504056" cy="830997"/>
          </a:xfrm>
        </p:grpSpPr>
        <p:sp>
          <p:nvSpPr>
            <p:cNvPr id="3" name="Овал 2"/>
            <p:cNvSpPr/>
            <p:nvPr/>
          </p:nvSpPr>
          <p:spPr>
            <a:xfrm>
              <a:off x="611560" y="4365104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27813" y="4176484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solidFill>
                    <a:srgbClr val="00B050"/>
                  </a:solidFill>
                </a:rPr>
                <a:t>+</a:t>
              </a:r>
              <a:endParaRPr lang="ru-RU" sz="48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42910" y="5000636"/>
            <a:ext cx="521256" cy="830997"/>
            <a:chOff x="594360" y="5389469"/>
            <a:chExt cx="521256" cy="830997"/>
          </a:xfrm>
        </p:grpSpPr>
        <p:sp>
          <p:nvSpPr>
            <p:cNvPr id="6" name="Овал 5"/>
            <p:cNvSpPr/>
            <p:nvPr/>
          </p:nvSpPr>
          <p:spPr>
            <a:xfrm>
              <a:off x="611560" y="5589240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4360" y="5389469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  <a:sym typeface="Symbol"/>
                </a:rPr>
                <a:t></a:t>
              </a:r>
              <a:endParaRPr lang="ru-RU" sz="4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" name="Рисунок 7" descr="логотип_метод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0648"/>
            <a:ext cx="6048672" cy="20066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39552" y="2276872"/>
            <a:ext cx="8424936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http://metodisti.ru/</a:t>
            </a:r>
            <a:endParaRPr kumimoji="0" lang="ru-RU" sz="5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492919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Сложен в работе. Нет обратной связи.</a:t>
            </a:r>
          </a:p>
          <a:p>
            <a:r>
              <a:rPr lang="ru-RU" sz="2800" dirty="0" smtClean="0"/>
              <a:t>Свидетельства не выдаются (только </a:t>
            </a:r>
            <a:r>
              <a:rPr lang="ru-RU" sz="2800" dirty="0" err="1" smtClean="0"/>
              <a:t>скриншоты</a:t>
            </a:r>
            <a:r>
              <a:rPr lang="ru-RU" sz="2800" dirty="0" smtClean="0"/>
              <a:t>).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357301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Представлены все предметы. Содержит большое количество материала для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ав_метод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1986"/>
            <a:ext cx="9144000" cy="5774028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7487816" y="1484784"/>
            <a:ext cx="165618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гист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" y="63500"/>
            <a:ext cx="8191500" cy="673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гистр_метод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1000" y="698500"/>
            <a:ext cx="5842000" cy="546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ход_на_свою_ст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26671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860032" y="1268760"/>
            <a:ext cx="2088232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796136" y="3861048"/>
            <a:ext cx="165618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4046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Зайдя в </a:t>
            </a:r>
            <a:r>
              <a:rPr lang="ru-RU" sz="3200" b="1" dirty="0" smtClean="0"/>
              <a:t>Мой кабинет</a:t>
            </a:r>
            <a:r>
              <a:rPr lang="ru-RU" sz="3200" dirty="0" smtClean="0"/>
              <a:t>, выбираете </a:t>
            </a:r>
            <a:r>
              <a:rPr lang="ru-RU" sz="3200" b="1" dirty="0" smtClean="0"/>
              <a:t>Библиотека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68760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spc="300" dirty="0" smtClean="0">
                <a:latin typeface="Gabriola" pitchFamily="82" charset="0"/>
              </a:rPr>
              <a:t>Публикация работ в сети Интернет</a:t>
            </a:r>
            <a:endParaRPr lang="ru-RU" sz="8000" b="1" spc="300" dirty="0"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566124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Мочалова М.В.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_папк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5" y="2276872"/>
            <a:ext cx="9144000" cy="39844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83671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Создаете свою папку </a:t>
            </a:r>
            <a:r>
              <a:rPr lang="ru-RU" sz="3200" b="1" dirty="0" smtClean="0"/>
              <a:t>– Добавить папку</a:t>
            </a:r>
            <a:r>
              <a:rPr lang="ru-RU" sz="3200" dirty="0" smtClean="0"/>
              <a:t>. </a:t>
            </a:r>
          </a:p>
          <a:p>
            <a:r>
              <a:rPr lang="ru-RU" sz="3200" dirty="0" smtClean="0"/>
              <a:t>В дальнейшем – </a:t>
            </a:r>
            <a:r>
              <a:rPr lang="ru-RU" sz="3200" b="1" dirty="0" smtClean="0"/>
              <a:t>Мои папки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6948264" y="3789040"/>
            <a:ext cx="187220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860032" y="3789040"/>
            <a:ext cx="2016224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бавл_папк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9625"/>
            <a:ext cx="9144000" cy="5248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 создании папки достаточно указать ее имя (поле </a:t>
            </a:r>
            <a:r>
              <a:rPr lang="ru-RU" sz="3200" b="1" dirty="0" smtClean="0"/>
              <a:t>Заголовок</a:t>
            </a:r>
            <a:r>
              <a:rPr lang="ru-RU" sz="3200" dirty="0" smtClean="0"/>
              <a:t>).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2483768" y="3573016"/>
            <a:ext cx="302433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л_фай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8920"/>
            <a:ext cx="9144000" cy="29320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908720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Далее заходите в свою папку (</a:t>
            </a:r>
            <a:r>
              <a:rPr lang="ru-RU" sz="3200" b="1" dirty="0" smtClean="0"/>
              <a:t>Мои папки</a:t>
            </a:r>
            <a:r>
              <a:rPr lang="ru-RU" sz="3200" dirty="0" smtClean="0"/>
              <a:t>) и начинаете пошагово выполнять действия для добавления в нее файлов.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4572000" y="4077072"/>
            <a:ext cx="165618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_файл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45206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загрузки файлов.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л_файл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5831"/>
            <a:ext cx="9144000" cy="52821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загрузки файлов.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л_файл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69069"/>
            <a:ext cx="9144000" cy="398893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7487816" y="5013176"/>
            <a:ext cx="165618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9512" y="836712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Загруженные файлы помещаются на </a:t>
            </a:r>
            <a:r>
              <a:rPr lang="ru-RU" sz="3200" dirty="0" err="1" smtClean="0"/>
              <a:t>модерацию</a:t>
            </a:r>
            <a:r>
              <a:rPr lang="ru-RU" sz="3200" dirty="0" smtClean="0"/>
              <a:t> и до публикации в папке не видны. Найти их можно в папке </a:t>
            </a:r>
            <a:r>
              <a:rPr lang="ru-RU" sz="3200" b="1" dirty="0" smtClean="0"/>
              <a:t>Ожидающие </a:t>
            </a:r>
            <a:r>
              <a:rPr lang="ru-RU" sz="3200" b="1" dirty="0" err="1" smtClean="0"/>
              <a:t>модерации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424936" cy="1470025"/>
          </a:xfrm>
        </p:spPr>
        <p:txBody>
          <a:bodyPr>
            <a:noAutofit/>
          </a:bodyPr>
          <a:lstStyle/>
          <a:p>
            <a:r>
              <a:rPr lang="en-US" sz="5200" dirty="0" smtClean="0"/>
              <a:t>http://www.metod-kopilka.ru/</a:t>
            </a:r>
            <a:endParaRPr lang="ru-RU" sz="5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303258" cy="181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539552" y="3573016"/>
            <a:ext cx="504056" cy="830997"/>
            <a:chOff x="611560" y="3429000"/>
            <a:chExt cx="504056" cy="830997"/>
          </a:xfrm>
        </p:grpSpPr>
        <p:sp>
          <p:nvSpPr>
            <p:cNvPr id="5" name="Овал 4"/>
            <p:cNvSpPr/>
            <p:nvPr/>
          </p:nvSpPr>
          <p:spPr>
            <a:xfrm>
              <a:off x="611560" y="3600420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3862" y="3429000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solidFill>
                    <a:srgbClr val="00B050"/>
                  </a:solidFill>
                </a:rPr>
                <a:t>+</a:t>
              </a:r>
              <a:endParaRPr lang="ru-RU" sz="48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39552" y="5013176"/>
            <a:ext cx="521256" cy="830997"/>
            <a:chOff x="594360" y="5389469"/>
            <a:chExt cx="521256" cy="830997"/>
          </a:xfrm>
        </p:grpSpPr>
        <p:sp>
          <p:nvSpPr>
            <p:cNvPr id="8" name="Овал 7"/>
            <p:cNvSpPr/>
            <p:nvPr/>
          </p:nvSpPr>
          <p:spPr>
            <a:xfrm>
              <a:off x="611560" y="5589240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4360" y="5389469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  <a:sym typeface="Symbol"/>
                </a:rPr>
                <a:t></a:t>
              </a:r>
              <a:endParaRPr lang="ru-RU" sz="4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31640" y="4797152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Сайт содержит работы по информатике, математике, химии и </a:t>
            </a:r>
            <a:r>
              <a:rPr lang="ru-RU" sz="2800" dirty="0" err="1" smtClean="0"/>
              <a:t>иностр.языкам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Материалы публикуются с очень большой задержкой по времени (до 4-5 </a:t>
            </a:r>
            <a:r>
              <a:rPr lang="ru-RU" sz="2800" dirty="0" err="1" smtClean="0"/>
              <a:t>мес</a:t>
            </a:r>
            <a:r>
              <a:rPr lang="ru-RU" sz="2800" dirty="0" smtClean="0"/>
              <a:t>). 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3212976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Свидетельство высылается автоматически без заказа и оплаты. Прост в работе. Не требуется регистрация.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ав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420225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380312" y="4509120"/>
            <a:ext cx="1763688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1334"/>
            <a:ext cx="8331938" cy="678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699792" y="5589240"/>
            <a:ext cx="100811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96136" y="2852936"/>
            <a:ext cx="100811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470476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420888"/>
            <a:ext cx="8424936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http://pedsovet.su/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11560" y="4221088"/>
            <a:ext cx="504056" cy="830997"/>
            <a:chOff x="611560" y="4176484"/>
            <a:chExt cx="504056" cy="830997"/>
          </a:xfrm>
        </p:grpSpPr>
        <p:sp>
          <p:nvSpPr>
            <p:cNvPr id="6" name="Овал 5"/>
            <p:cNvSpPr/>
            <p:nvPr/>
          </p:nvSpPr>
          <p:spPr>
            <a:xfrm>
              <a:off x="611560" y="4365104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7813" y="4176484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solidFill>
                    <a:srgbClr val="00B050"/>
                  </a:solidFill>
                </a:rPr>
                <a:t>+</a:t>
              </a:r>
              <a:endParaRPr lang="ru-RU" sz="48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11560" y="5661248"/>
            <a:ext cx="521256" cy="830997"/>
            <a:chOff x="594360" y="5389469"/>
            <a:chExt cx="521256" cy="830997"/>
          </a:xfrm>
        </p:grpSpPr>
        <p:sp>
          <p:nvSpPr>
            <p:cNvPr id="9" name="Овал 8"/>
            <p:cNvSpPr/>
            <p:nvPr/>
          </p:nvSpPr>
          <p:spPr>
            <a:xfrm>
              <a:off x="611560" y="5589240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4360" y="5389469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  <a:sym typeface="Symbol"/>
                </a:rPr>
                <a:t></a:t>
              </a:r>
              <a:endParaRPr lang="ru-RU" sz="4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75656" y="4005064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Представлены все предметы.</a:t>
            </a:r>
          </a:p>
          <a:p>
            <a:r>
              <a:rPr lang="ru-RU" sz="2800" dirty="0" smtClean="0"/>
              <a:t>Содержит большое количество различных материалов для работы.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491909" y="558924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Работы публикуются с задержкой по времени.</a:t>
            </a:r>
          </a:p>
          <a:p>
            <a:r>
              <a:rPr lang="ru-RU" sz="2800" dirty="0" smtClean="0"/>
              <a:t>Свидетельства необходимо оплачивать.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ru-RU" sz="4000" dirty="0" smtClean="0"/>
              <a:t>Материалы отправляются по электронной почте на адрес</a:t>
            </a:r>
          </a:p>
          <a:p>
            <a:pPr algn="ctr"/>
            <a:r>
              <a:rPr lang="en-US" sz="6000" dirty="0" smtClean="0"/>
              <a:t>admin@metod-kopilka.ru</a:t>
            </a:r>
            <a:endParaRPr lang="ru-RU" sz="6000" dirty="0" smtClean="0"/>
          </a:p>
          <a:p>
            <a:pPr algn="ctr">
              <a:spcBef>
                <a:spcPts val="3600"/>
              </a:spcBef>
              <a:spcAft>
                <a:spcPts val="1800"/>
              </a:spcAft>
            </a:pPr>
            <a:r>
              <a:rPr lang="ru-RU" sz="4400" dirty="0" smtClean="0"/>
              <a:t>Руководитель сайта</a:t>
            </a:r>
            <a:endParaRPr lang="ru-RU" sz="6000" dirty="0" smtClean="0"/>
          </a:p>
          <a:p>
            <a:pPr algn="ctr"/>
            <a:r>
              <a:rPr lang="ru-RU" sz="6000" dirty="0" smtClean="0"/>
              <a:t>Усольцева</a:t>
            </a:r>
            <a:endParaRPr lang="en-US" sz="6000" dirty="0" smtClean="0"/>
          </a:p>
          <a:p>
            <a:pPr algn="ctr"/>
            <a:r>
              <a:rPr lang="ru-RU" sz="6000" dirty="0" smtClean="0"/>
              <a:t>Эльвира </a:t>
            </a:r>
            <a:r>
              <a:rPr lang="ru-RU" sz="6000" dirty="0" err="1" smtClean="0"/>
              <a:t>Мирза-Агаевна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4768062" cy="599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Материалы публикуются с очень большой задержкой по времени (до 4-5 </a:t>
            </a:r>
            <a:r>
              <a:rPr lang="ru-RU" sz="2000" dirty="0" err="1" smtClean="0"/>
              <a:t>мес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Свидетельство высылается автоматически без заказа и оплаты.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готи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619890" cy="187220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492896"/>
            <a:ext cx="8424936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600" dirty="0" smtClean="0">
                <a:latin typeface="+mj-lt"/>
                <a:ea typeface="+mj-ea"/>
                <a:cs typeface="+mj-cs"/>
              </a:rPr>
              <a:t>http://videouroki.net/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11560" y="4509120"/>
            <a:ext cx="504056" cy="830997"/>
            <a:chOff x="611560" y="4176484"/>
            <a:chExt cx="504056" cy="830997"/>
          </a:xfrm>
        </p:grpSpPr>
        <p:sp>
          <p:nvSpPr>
            <p:cNvPr id="4" name="Овал 3"/>
            <p:cNvSpPr/>
            <p:nvPr/>
          </p:nvSpPr>
          <p:spPr>
            <a:xfrm>
              <a:off x="611560" y="4365104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7813" y="4176484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solidFill>
                    <a:srgbClr val="00B050"/>
                  </a:solidFill>
                </a:rPr>
                <a:t>+</a:t>
              </a:r>
              <a:endParaRPr lang="ru-RU" sz="48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94360" y="5722105"/>
            <a:ext cx="521256" cy="830997"/>
            <a:chOff x="594360" y="5389469"/>
            <a:chExt cx="521256" cy="830997"/>
          </a:xfrm>
        </p:grpSpPr>
        <p:sp>
          <p:nvSpPr>
            <p:cNvPr id="7" name="Овал 6"/>
            <p:cNvSpPr/>
            <p:nvPr/>
          </p:nvSpPr>
          <p:spPr>
            <a:xfrm>
              <a:off x="611560" y="5589240"/>
              <a:ext cx="504056" cy="50405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60" y="5389469"/>
              <a:ext cx="360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  <a:sym typeface="Symbol"/>
                </a:rPr>
                <a:t></a:t>
              </a:r>
              <a:endParaRPr lang="ru-RU" sz="4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31640" y="4293096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Материалы публикуются в течение 3 дней.</a:t>
            </a:r>
          </a:p>
          <a:p>
            <a:r>
              <a:rPr lang="ru-RU" sz="2800" dirty="0" smtClean="0"/>
              <a:t>Свидетельство высылается бесплатно  сразу после публикации. Регистрация не нужна.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5949280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Ограниченное число школьных предметов.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ав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547664" y="476672"/>
            <a:ext cx="3456384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092280" y="5517232"/>
            <a:ext cx="165618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ше_сви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850476"/>
            <a:ext cx="4896544" cy="6007524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860032" y="404664"/>
            <a:ext cx="1440160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72200" y="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щелкнуть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л_ра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_раб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2496" y="0"/>
            <a:ext cx="577900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бав_раб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300" y="311150"/>
            <a:ext cx="7899400" cy="623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ид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077742" cy="6142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57606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/>
              <a:t>Источники:</a:t>
            </a:r>
          </a:p>
          <a:p>
            <a:pPr lvl="0">
              <a:lnSpc>
                <a:spcPct val="200000"/>
              </a:lnSpc>
            </a:pPr>
            <a:r>
              <a:rPr lang="ru-RU" sz="2800" dirty="0" smtClean="0">
                <a:hlinkClick r:id="rId2"/>
              </a:rPr>
              <a:t> 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 smtClean="0">
                <a:hlinkClick r:id="rId2"/>
              </a:rPr>
              <a:t>://pedsovet.su</a:t>
            </a:r>
            <a:r>
              <a:rPr lang="en-US" sz="2800" dirty="0" smtClean="0">
                <a:hlinkClick r:id="rId2"/>
              </a:rPr>
              <a:t>/</a:t>
            </a:r>
            <a:endParaRPr lang="ru-RU" sz="2800" dirty="0" smtClean="0"/>
          </a:p>
          <a:p>
            <a:pPr>
              <a:lnSpc>
                <a:spcPct val="200000"/>
              </a:lnSpc>
            </a:pPr>
            <a:r>
              <a:rPr lang="en-US" sz="2800" dirty="0" smtClean="0">
                <a:hlinkClick r:id="rId3"/>
              </a:rPr>
              <a:t>http://metodisti.ru</a:t>
            </a:r>
            <a:r>
              <a:rPr lang="en-US" sz="2800" dirty="0" smtClean="0">
                <a:hlinkClick r:id="rId3"/>
              </a:rPr>
              <a:t>/</a:t>
            </a:r>
            <a:endParaRPr lang="ru-RU" sz="2800" dirty="0" smtClean="0"/>
          </a:p>
          <a:p>
            <a:pPr lvl="0">
              <a:lnSpc>
                <a:spcPct val="200000"/>
              </a:lnSpc>
            </a:pPr>
            <a:r>
              <a:rPr lang="en-US" sz="2800" dirty="0" smtClean="0">
                <a:hlinkClick r:id="rId4"/>
              </a:rPr>
              <a:t>http://www.metod-kopilka.ru</a:t>
            </a:r>
            <a:r>
              <a:rPr lang="en-US" sz="2800" dirty="0" smtClean="0">
                <a:hlinkClick r:id="rId4"/>
              </a:rPr>
              <a:t>/</a:t>
            </a:r>
            <a:endParaRPr lang="ru-RU" sz="2800" dirty="0" smtClean="0"/>
          </a:p>
          <a:p>
            <a:pPr lvl="0">
              <a:lnSpc>
                <a:spcPct val="200000"/>
              </a:lnSpc>
            </a:pPr>
            <a:r>
              <a:rPr lang="en-US" sz="2800" dirty="0" smtClean="0">
                <a:hlinkClick r:id="rId5"/>
              </a:rPr>
              <a:t>http</a:t>
            </a:r>
            <a:r>
              <a:rPr lang="en-US" sz="2800" dirty="0" smtClean="0">
                <a:hlinkClick r:id="rId5"/>
              </a:rPr>
              <a:t>://videouroki.net</a:t>
            </a:r>
            <a:r>
              <a:rPr lang="en-US" sz="2800" dirty="0" smtClean="0">
                <a:hlinkClick r:id="rId5"/>
              </a:rPr>
              <a:t>/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1628800"/>
            <a:ext cx="1584176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глав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000232" y="357166"/>
            <a:ext cx="2267744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021587" cy="635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835621" cy="639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63181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8" y="219075"/>
            <a:ext cx="8924925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0" y="3068960"/>
            <a:ext cx="2267744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888" y="490538"/>
            <a:ext cx="561022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554" y="116632"/>
            <a:ext cx="6552253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494</Words>
  <Application>Microsoft Office PowerPoint</Application>
  <PresentationFormat>Экран (4:3)</PresentationFormat>
  <Paragraphs>68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http://www.metod-kopilka.ru/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http://www.metod-kopilka.ru/</dc:title>
  <dc:creator>MS</dc:creator>
  <cp:lastModifiedBy>MS</cp:lastModifiedBy>
  <cp:revision>69</cp:revision>
  <dcterms:created xsi:type="dcterms:W3CDTF">2013-01-14T12:22:40Z</dcterms:created>
  <dcterms:modified xsi:type="dcterms:W3CDTF">2013-04-01T05:50:40Z</dcterms:modified>
</cp:coreProperties>
</file>