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63000" t="5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28000" t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4716016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КОРЗИНКА В ТЕХНИКЕ КИРИГАМИ</a:t>
            </a:r>
            <a:br>
              <a:rPr lang="ru-RU" b="1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57192"/>
            <a:ext cx="4860032" cy="17008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Ефремова Татьяна Александровна МБОУ «Северная СОШ»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7. Сделайте сгибы под плетениями корзинки с обеих сторон - от края одного надреза, сделанного ранее, до другого.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496855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8. Возьмите лист зеленой бумаги. Поставьте на него заготовку, сложив ее пополам не до конца (оставьте зазор между половинками около 1-2 см). Обведите получившийся овальный контур в основании корзинки и вырежьте его.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475252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9. Приклейте основание корзинки к зеленому овалу.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43924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10. Декорируем переднюю сторону корзинки. Вырежьте из белой бумаги бантик и приклейте его в центре ручки корзинки. В середину бантика приклейте красный кружочек или овал.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60848"/>
            <a:ext cx="49685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11. Из зеленой бумаги вырежьте вот такие листочки.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460851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12. Приклейте по три листочка к основаниям ручки корзинки.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468052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13. Вырежьте из белой бумаги два цветочка, а из красной - кружочки-серединки для них.</a:t>
            </a:r>
            <a:br>
              <a:rPr lang="ru-RU" sz="3100" dirty="0" smtClean="0"/>
            </a:br>
            <a:r>
              <a:rPr lang="ru-RU" sz="3100" dirty="0" smtClean="0"/>
              <a:t>14. Приклейте цветочки в серединки листовых розеток.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50405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дарить! </a:t>
            </a: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Такую корзинку каждый будет рад получить в подарок!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43924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ВАМ ПОНАДОБЯТСЯ: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/>
          <a:lstStyle/>
          <a:p>
            <a:r>
              <a:rPr lang="ru-RU" b="1" dirty="0" smtClean="0"/>
              <a:t>цветная бумага - красная, белая и зеленая, ножницы, канцелярский нож, доска, клей.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Возьмите лист красной бумаги.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53285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2800" dirty="0" smtClean="0"/>
              <a:t>2. Сложите его пополам по длинной стороне и разрежьте по сгибу. Одну половину отложите в сторону - она нам не понадобится. Вторую сложите пополам: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3623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рзинка кириг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149080"/>
            <a:ext cx="31051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800" dirty="0" smtClean="0"/>
              <a:t>3.Нарисуйте на половинке листа сначала овал во всю ее длину, а потом внутри него - вот такую корзинку (ручка корзинки должна быть со стороны сгиба):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5365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4. Приступаем к вырезанию. Внешний контур поделки можно вырезать ножницами: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46805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5. Для последующих работ по вырезанию ножницы - слишком большой и грубый инструмент. Поэтому отложите их пока в сторону и вооружитесь канцелярским ножом. </a:t>
            </a:r>
            <a:br>
              <a:rPr lang="ru-RU" sz="2700" dirty="0" smtClean="0"/>
            </a:br>
            <a:r>
              <a:rPr lang="ru-RU" sz="2700" b="1" dirty="0" smtClean="0"/>
              <a:t>Внимание!</a:t>
            </a:r>
            <a:r>
              <a:rPr lang="ru-RU" sz="2700" dirty="0" smtClean="0"/>
              <a:t> Перед началом работы с канцелярским ножом подложите под заготовку деревянную или пластиковую доску, чтобы не повредить поверхность стола!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564904"/>
            <a:ext cx="46085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dirty="0" smtClean="0"/>
              <a:t>6. Вырежьте с помощью канцелярского ножа ромбики и область под ручкой корзинки. 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Корзинка кириг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6004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рзинка кириг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89040"/>
            <a:ext cx="3374132" cy="250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297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КОРЗИНКА В ТЕХНИКЕ КИРИГАМИ </vt:lpstr>
      <vt:lpstr>Такую корзинку каждый будет рад получить в подарок! </vt:lpstr>
      <vt:lpstr>ВАМ ПОНАДОБЯТСЯ: </vt:lpstr>
      <vt:lpstr>1. Возьмите лист красной бумаги. </vt:lpstr>
      <vt:lpstr>2. Сложите его пополам по длинной стороне и разрежьте по сгибу. Одну половину отложите в сторону - она нам не понадобится. Вторую сложите пополам:  </vt:lpstr>
      <vt:lpstr>3.Нарисуйте на половинке листа сначала овал во всю ее длину, а потом внутри него - вот такую корзинку (ручка корзинки должна быть со стороны сгиба):  </vt:lpstr>
      <vt:lpstr>4. Приступаем к вырезанию. Внешний контур поделки можно вырезать ножницами:  </vt:lpstr>
      <vt:lpstr>5. Для последующих работ по вырезанию ножницы - слишком большой и грубый инструмент. Поэтому отложите их пока в сторону и вооружитесь канцелярским ножом.  Внимание! Перед началом работы с канцелярским ножом подложите под заготовку деревянную или пластиковую доску, чтобы не повредить поверхность стола!  </vt:lpstr>
      <vt:lpstr>6. Вырежьте с помощью канцелярского ножа ромбики и область под ручкой корзинки.  </vt:lpstr>
      <vt:lpstr>7. Сделайте сгибы под плетениями корзинки с обеих сторон - от края одного надреза, сделанного ранее, до другого.  </vt:lpstr>
      <vt:lpstr>8. Возьмите лист зеленой бумаги. Поставьте на него заготовку, сложив ее пополам не до конца (оставьте зазор между половинками около 1-2 см). Обведите получившийся овальный контур в основании корзинки и вырежьте его.  </vt:lpstr>
      <vt:lpstr>9. Приклейте основание корзинки к зеленому овалу. </vt:lpstr>
      <vt:lpstr>10. Декорируем переднюю сторону корзинки. Вырежьте из белой бумаги бантик и приклейте его в центре ручки корзинки. В середину бантика приклейте красный кружочек или овал.  </vt:lpstr>
      <vt:lpstr>11. Из зеленой бумаги вырежьте вот такие листочки.  </vt:lpstr>
      <vt:lpstr>12. Приклейте по три листочка к основаниям ручки корзинки. </vt:lpstr>
      <vt:lpstr>13. Вырежьте из белой бумаги два цветочка, а из красной - кружочки-серединки для них. 14. Приклейте цветочки в серединки листовых розеток.  </vt:lpstr>
      <vt:lpstr>Можно дарить!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Ефремовы</cp:lastModifiedBy>
  <cp:revision>8</cp:revision>
  <dcterms:created xsi:type="dcterms:W3CDTF">2013-06-05T05:52:39Z</dcterms:created>
  <dcterms:modified xsi:type="dcterms:W3CDTF">2013-11-03T12:29:22Z</dcterms:modified>
</cp:coreProperties>
</file>