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6FA"/>
    <a:srgbClr val="30F0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FB74-7C20-4487-9579-0C22E0A0A383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9AB8B-ABDF-44DF-BB62-5D4850DC8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AB8B-ABDF-44DF-BB62-5D4850DC801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6F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3297-1881-4EF3-B71F-70790916CD92}" type="datetimeFigureOut">
              <a:rPr lang="ru-RU" smtClean="0"/>
              <a:pPr/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11E5-EDD6-45FF-827F-29ADFD50E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14818"/>
            <a:ext cx="6551794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30F07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Валентина Быстрых</a:t>
            </a:r>
          </a:p>
          <a:p>
            <a:pPr algn="ctr"/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читель математики МСОШт№8</a:t>
            </a:r>
          </a:p>
          <a:p>
            <a:pPr algn="ctr"/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 Красновишерск</a:t>
            </a:r>
            <a:endParaRPr lang="ru-RU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28662" y="1214422"/>
            <a:ext cx="7277137" cy="1754326"/>
            <a:chOff x="1142976" y="2500306"/>
            <a:chExt cx="7277137" cy="17543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42976" y="2500306"/>
              <a:ext cx="5028941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Графики функций</a:t>
              </a:r>
            </a:p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и их свойства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2500306"/>
              <a:ext cx="1990725" cy="8858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4" y="714356"/>
          <a:ext cx="6405600" cy="5715040"/>
        </p:xfrm>
        <a:graphic>
          <a:graphicData uri="http://schemas.openxmlformats.org/drawingml/2006/table">
            <a:tbl>
              <a:tblPr/>
              <a:tblGrid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28596" y="3286124"/>
            <a:ext cx="600079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500828" y="3571082"/>
            <a:ext cx="542928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7554" y="71435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33575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3000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321468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6343650" cy="9144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0" y="3000372"/>
            <a:ext cx="5440680" cy="966790"/>
            <a:chOff x="0" y="3000372"/>
            <a:chExt cx="5440680" cy="96679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0" y="3000372"/>
              <a:ext cx="3571868" cy="966790"/>
              <a:chOff x="0" y="3000372"/>
              <a:chExt cx="3571868" cy="966790"/>
            </a:xfrm>
          </p:grpSpPr>
          <p:sp>
            <p:nvSpPr>
              <p:cNvPr id="44" name="Полилиния 43"/>
              <p:cNvSpPr/>
              <p:nvPr/>
            </p:nvSpPr>
            <p:spPr>
              <a:xfrm>
                <a:off x="3225800" y="3000372"/>
                <a:ext cx="346068" cy="291468"/>
              </a:xfrm>
              <a:custGeom>
                <a:avLst/>
                <a:gdLst>
                  <a:gd name="connsiteX0" fmla="*/ 10160 w 3180080"/>
                  <a:gd name="connsiteY0" fmla="*/ 609600 h 609600"/>
                  <a:gd name="connsiteX1" fmla="*/ 528320 w 3180080"/>
                  <a:gd name="connsiteY1" fmla="*/ 198120 h 609600"/>
                  <a:gd name="connsiteX2" fmla="*/ 3180080 w 3180080"/>
                  <a:gd name="connsiteY2" fmla="*/ 0 h 609600"/>
                  <a:gd name="connsiteX0" fmla="*/ 5080 w 3175000"/>
                  <a:gd name="connsiteY0" fmla="*/ 609600 h 609600"/>
                  <a:gd name="connsiteX1" fmla="*/ 631820 w 3175000"/>
                  <a:gd name="connsiteY1" fmla="*/ 246694 h 609600"/>
                  <a:gd name="connsiteX2" fmla="*/ 3175000 w 3175000"/>
                  <a:gd name="connsiteY2" fmla="*/ 0 h 609600"/>
                  <a:gd name="connsiteX0" fmla="*/ 5080 w 3175000"/>
                  <a:gd name="connsiteY0" fmla="*/ 609600 h 609600"/>
                  <a:gd name="connsiteX1" fmla="*/ 703258 w 3175000"/>
                  <a:gd name="connsiteY1" fmla="*/ 246694 h 609600"/>
                  <a:gd name="connsiteX2" fmla="*/ 3175000 w 3175000"/>
                  <a:gd name="connsiteY2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0" h="609600">
                    <a:moveTo>
                      <a:pt x="5080" y="609600"/>
                    </a:moveTo>
                    <a:cubicBezTo>
                      <a:pt x="0" y="454660"/>
                      <a:pt x="174938" y="348294"/>
                      <a:pt x="703258" y="246694"/>
                    </a:cubicBezTo>
                    <a:cubicBezTo>
                      <a:pt x="1231578" y="145094"/>
                      <a:pt x="2113280" y="48260"/>
                      <a:pt x="3175000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rot="10800000">
                <a:off x="0" y="3286124"/>
                <a:ext cx="3214678" cy="681038"/>
              </a:xfrm>
              <a:custGeom>
                <a:avLst/>
                <a:gdLst>
                  <a:gd name="connsiteX0" fmla="*/ 10160 w 3180080"/>
                  <a:gd name="connsiteY0" fmla="*/ 609600 h 609600"/>
                  <a:gd name="connsiteX1" fmla="*/ 528320 w 3180080"/>
                  <a:gd name="connsiteY1" fmla="*/ 198120 h 609600"/>
                  <a:gd name="connsiteX2" fmla="*/ 3180080 w 3180080"/>
                  <a:gd name="connsiteY2" fmla="*/ 0 h 609600"/>
                  <a:gd name="connsiteX0" fmla="*/ 5080 w 3175000"/>
                  <a:gd name="connsiteY0" fmla="*/ 609600 h 609600"/>
                  <a:gd name="connsiteX1" fmla="*/ 631820 w 3175000"/>
                  <a:gd name="connsiteY1" fmla="*/ 246694 h 609600"/>
                  <a:gd name="connsiteX2" fmla="*/ 3175000 w 3175000"/>
                  <a:gd name="connsiteY2" fmla="*/ 0 h 609600"/>
                  <a:gd name="connsiteX0" fmla="*/ 5080 w 3175000"/>
                  <a:gd name="connsiteY0" fmla="*/ 609600 h 609600"/>
                  <a:gd name="connsiteX1" fmla="*/ 703258 w 3175000"/>
                  <a:gd name="connsiteY1" fmla="*/ 246694 h 609600"/>
                  <a:gd name="connsiteX2" fmla="*/ 3175000 w 3175000"/>
                  <a:gd name="connsiteY2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0" h="609600">
                    <a:moveTo>
                      <a:pt x="5080" y="609600"/>
                    </a:moveTo>
                    <a:cubicBezTo>
                      <a:pt x="0" y="454660"/>
                      <a:pt x="174938" y="348294"/>
                      <a:pt x="703258" y="246694"/>
                    </a:cubicBezTo>
                    <a:cubicBezTo>
                      <a:pt x="1231578" y="145094"/>
                      <a:pt x="2113280" y="48260"/>
                      <a:pt x="3175000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Полилиния 34"/>
            <p:cNvSpPr/>
            <p:nvPr/>
          </p:nvSpPr>
          <p:spPr>
            <a:xfrm>
              <a:off x="3535680" y="3017520"/>
              <a:ext cx="1905000" cy="182880"/>
            </a:xfrm>
            <a:custGeom>
              <a:avLst/>
              <a:gdLst>
                <a:gd name="connsiteX0" fmla="*/ 0 w 1905000"/>
                <a:gd name="connsiteY0" fmla="*/ 0 h 182880"/>
                <a:gd name="connsiteX1" fmla="*/ 320040 w 1905000"/>
                <a:gd name="connsiteY1" fmla="*/ 137160 h 182880"/>
                <a:gd name="connsiteX2" fmla="*/ 1905000 w 1905000"/>
                <a:gd name="connsiteY2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0" h="182880">
                  <a:moveTo>
                    <a:pt x="0" y="0"/>
                  </a:moveTo>
                  <a:cubicBezTo>
                    <a:pt x="1270" y="53340"/>
                    <a:pt x="2540" y="106680"/>
                    <a:pt x="320040" y="137160"/>
                  </a:cubicBezTo>
                  <a:cubicBezTo>
                    <a:pt x="637540" y="167640"/>
                    <a:pt x="1271270" y="175260"/>
                    <a:pt x="1905000" y="18288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143116"/>
            <a:ext cx="196215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285875" cy="34290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3116"/>
            <a:ext cx="1114425" cy="3048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571744"/>
            <a:ext cx="571500" cy="304800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928934"/>
            <a:ext cx="1533525" cy="30480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214414" y="357166"/>
            <a:ext cx="67865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Найти область определения функции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232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3788" algn="l"/>
              </a:tabLst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086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96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643050"/>
            <a:ext cx="1276350" cy="381000"/>
          </a:xfrm>
          <a:prstGeom prst="rect">
            <a:avLst/>
          </a:prstGeom>
          <a:noFill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143116"/>
            <a:ext cx="942975" cy="304800"/>
          </a:xfrm>
          <a:prstGeom prst="rect">
            <a:avLst/>
          </a:prstGeom>
          <a:noFill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75" algn="l"/>
              </a:tabLst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75" algn="l"/>
              </a:tabLst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96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643050"/>
            <a:ext cx="2381250" cy="381000"/>
          </a:xfrm>
          <a:prstGeom prst="rect">
            <a:avLst/>
          </a:prstGeom>
          <a:noFill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143116"/>
            <a:ext cx="1314450" cy="523875"/>
          </a:xfrm>
          <a:prstGeom prst="rect">
            <a:avLst/>
          </a:prstGeom>
          <a:noFill/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857496"/>
            <a:ext cx="1266825" cy="504825"/>
          </a:xfrm>
          <a:prstGeom prst="rect">
            <a:avLst/>
          </a:prstGeom>
          <a:noFill/>
        </p:spPr>
      </p:pic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96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572132" y="4000504"/>
            <a:ext cx="278608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15338" y="407194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Monotype Corsiva" pitchFamily="66" charset="0"/>
              </a:rPr>
              <a:t>х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8" y="4071942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- 4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0826" y="4071942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- 1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5272" y="4071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5994400" y="3657600"/>
            <a:ext cx="1944914" cy="333829"/>
          </a:xfrm>
          <a:custGeom>
            <a:avLst/>
            <a:gdLst>
              <a:gd name="connsiteX0" fmla="*/ 0 w 1944914"/>
              <a:gd name="connsiteY0" fmla="*/ 333829 h 333829"/>
              <a:gd name="connsiteX1" fmla="*/ 0 w 1944914"/>
              <a:gd name="connsiteY1" fmla="*/ 0 h 333829"/>
              <a:gd name="connsiteX2" fmla="*/ 1944914 w 1944914"/>
              <a:gd name="connsiteY2" fmla="*/ 14514 h 333829"/>
              <a:gd name="connsiteX3" fmla="*/ 1944914 w 1944914"/>
              <a:gd name="connsiteY3" fmla="*/ 333829 h 333829"/>
              <a:gd name="connsiteX4" fmla="*/ 1944914 w 1944914"/>
              <a:gd name="connsiteY4" fmla="*/ 333829 h 3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914" h="333829">
                <a:moveTo>
                  <a:pt x="0" y="333829"/>
                </a:moveTo>
                <a:lnTo>
                  <a:pt x="0" y="0"/>
                </a:lnTo>
                <a:lnTo>
                  <a:pt x="1944914" y="14514"/>
                </a:lnTo>
                <a:lnTo>
                  <a:pt x="1944914" y="333829"/>
                </a:lnTo>
                <a:lnTo>
                  <a:pt x="1944914" y="3338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778171" y="3497943"/>
            <a:ext cx="1770743" cy="551543"/>
          </a:xfrm>
          <a:custGeom>
            <a:avLst/>
            <a:gdLst>
              <a:gd name="connsiteX0" fmla="*/ 14515 w 1770743"/>
              <a:gd name="connsiteY0" fmla="*/ 551543 h 551543"/>
              <a:gd name="connsiteX1" fmla="*/ 0 w 1770743"/>
              <a:gd name="connsiteY1" fmla="*/ 0 h 551543"/>
              <a:gd name="connsiteX2" fmla="*/ 1770743 w 1770743"/>
              <a:gd name="connsiteY2" fmla="*/ 29028 h 551543"/>
              <a:gd name="connsiteX3" fmla="*/ 1770743 w 1770743"/>
              <a:gd name="connsiteY3" fmla="*/ 29028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743" h="551543">
                <a:moveTo>
                  <a:pt x="14515" y="551543"/>
                </a:moveTo>
                <a:lnTo>
                  <a:pt x="0" y="0"/>
                </a:lnTo>
                <a:lnTo>
                  <a:pt x="1770743" y="29028"/>
                </a:lnTo>
                <a:lnTo>
                  <a:pt x="1770743" y="29028"/>
                </a:ln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786578" y="3500438"/>
            <a:ext cx="1143008" cy="500066"/>
          </a:xfrm>
          <a:prstGeom prst="rect">
            <a:avLst/>
          </a:prstGeom>
          <a:blipFill dpi="0" rotWithShape="1">
            <a:blip r:embed="rId11" cstate="print">
              <a:alphaModFix amt="3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46" name="Picture 2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714884"/>
            <a:ext cx="2089562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14290"/>
            <a:ext cx="2401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классе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42873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Стр. 110 № 34.2 (а; б); 34.3 (а; б); 34.5 (а; б) 34.6; 34.9; 34.11; 34.14 (а; б); 34.15 (а; б)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8711" y="2857496"/>
            <a:ext cx="1696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21481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Стр. 110 № 34.2 (в; г); 34.3 (в; г); 34.5 (в; г); 34.7; 34.10; 34.11; 34.14 (в; г); 34.15 (в; г);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3601" t="16797"/>
          <a:stretch>
            <a:fillRect/>
          </a:stretch>
        </p:blipFill>
        <p:spPr bwMode="auto">
          <a:xfrm>
            <a:off x="1214414" y="857232"/>
            <a:ext cx="70723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14480" y="0"/>
            <a:ext cx="4878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Самостоятельная работа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4291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вариант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64331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вариант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8211513" cy="26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85728"/>
            <a:ext cx="1625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Итог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357554" y="1500174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Синквейн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42976" y="2357430"/>
            <a:ext cx="70723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строка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заголовок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который выносится ключевое слово, понятие, тема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выраженное в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форме существительного.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строка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прилагательных.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строка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глагола.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строка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фраза, несущая определенный смысл.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строка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резюме,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вывод, одно слово,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существительное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000240"/>
            <a:ext cx="4763227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ФУНТ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3464719" y="2678906"/>
            <a:ext cx="2143125" cy="10715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V="1">
            <a:off x="3714750" y="2714626"/>
            <a:ext cx="1857375" cy="1428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714744" y="357166"/>
            <a:ext cx="146226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285875"/>
            <a:ext cx="304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7500" r="3125" b="9453"/>
          <a:stretch>
            <a:fillRect/>
          </a:stretch>
        </p:blipFill>
        <p:spPr bwMode="auto">
          <a:xfrm>
            <a:off x="6357950" y="1714488"/>
            <a:ext cx="535785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37500" r="3125" b="9453"/>
          <a:stretch>
            <a:fillRect/>
          </a:stretch>
        </p:blipFill>
        <p:spPr bwMode="auto">
          <a:xfrm>
            <a:off x="6072198" y="2071678"/>
            <a:ext cx="535785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00958" y="6429396"/>
            <a:ext cx="106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667" y="1857364"/>
            <a:ext cx="330767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85728"/>
            <a:ext cx="3286148" cy="38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1428736"/>
            <a:ext cx="344677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АБС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36087" t="2000"/>
          <a:stretch>
            <a:fillRect/>
          </a:stretch>
        </p:blipFill>
        <p:spPr bwMode="auto">
          <a:xfrm rot="20408559">
            <a:off x="2452688" y="709613"/>
            <a:ext cx="400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36087" t="2000"/>
          <a:stretch>
            <a:fillRect/>
          </a:stretch>
        </p:blipFill>
        <p:spPr bwMode="auto">
          <a:xfrm rot="20408559">
            <a:off x="3338674" y="258448"/>
            <a:ext cx="400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6087" t="2000"/>
          <a:stretch>
            <a:fillRect/>
          </a:stretch>
        </p:blipFill>
        <p:spPr bwMode="auto">
          <a:xfrm rot="20408559">
            <a:off x="2981482" y="472763"/>
            <a:ext cx="400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36087" t="2000"/>
          <a:stretch>
            <a:fillRect/>
          </a:stretch>
        </p:blipFill>
        <p:spPr bwMode="auto">
          <a:xfrm rot="20408559">
            <a:off x="5981881" y="829952"/>
            <a:ext cx="400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36087" t="2000"/>
          <a:stretch>
            <a:fillRect/>
          </a:stretch>
        </p:blipFill>
        <p:spPr bwMode="auto">
          <a:xfrm rot="20408559">
            <a:off x="5981879" y="2544464"/>
            <a:ext cx="400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58148" y="6215082"/>
            <a:ext cx="108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абсцисса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 rot="19808942">
            <a:off x="5775742" y="2441063"/>
            <a:ext cx="2450299" cy="2547377"/>
          </a:xfrm>
          <a:custGeom>
            <a:avLst/>
            <a:gdLst>
              <a:gd name="connsiteX0" fmla="*/ 0 w 1465242"/>
              <a:gd name="connsiteY0" fmla="*/ 2371394 h 2371394"/>
              <a:gd name="connsiteX1" fmla="*/ 366311 w 1465242"/>
              <a:gd name="connsiteY1" fmla="*/ 0 h 2371394"/>
              <a:gd name="connsiteX2" fmla="*/ 1465242 w 1465242"/>
              <a:gd name="connsiteY2" fmla="*/ 0 h 2371394"/>
              <a:gd name="connsiteX3" fmla="*/ 1098932 w 1465242"/>
              <a:gd name="connsiteY3" fmla="*/ 2371394 h 2371394"/>
              <a:gd name="connsiteX4" fmla="*/ 0 w 1465242"/>
              <a:gd name="connsiteY4" fmla="*/ 2371394 h 2371394"/>
              <a:gd name="connsiteX0" fmla="*/ 0 w 1714871"/>
              <a:gd name="connsiteY0" fmla="*/ 2557599 h 2557599"/>
              <a:gd name="connsiteX1" fmla="*/ 366311 w 1714871"/>
              <a:gd name="connsiteY1" fmla="*/ 186205 h 2557599"/>
              <a:gd name="connsiteX2" fmla="*/ 1714871 w 1714871"/>
              <a:gd name="connsiteY2" fmla="*/ 0 h 2557599"/>
              <a:gd name="connsiteX3" fmla="*/ 1098932 w 1714871"/>
              <a:gd name="connsiteY3" fmla="*/ 2557599 h 2557599"/>
              <a:gd name="connsiteX4" fmla="*/ 0 w 1714871"/>
              <a:gd name="connsiteY4" fmla="*/ 2557599 h 2557599"/>
              <a:gd name="connsiteX0" fmla="*/ 0 w 1714871"/>
              <a:gd name="connsiteY0" fmla="*/ 2557599 h 2557599"/>
              <a:gd name="connsiteX1" fmla="*/ 473542 w 1714871"/>
              <a:gd name="connsiteY1" fmla="*/ 440743 h 2557599"/>
              <a:gd name="connsiteX2" fmla="*/ 1714871 w 1714871"/>
              <a:gd name="connsiteY2" fmla="*/ 0 h 2557599"/>
              <a:gd name="connsiteX3" fmla="*/ 1098932 w 1714871"/>
              <a:gd name="connsiteY3" fmla="*/ 2557599 h 2557599"/>
              <a:gd name="connsiteX4" fmla="*/ 0 w 1714871"/>
              <a:gd name="connsiteY4" fmla="*/ 2557599 h 2557599"/>
              <a:gd name="connsiteX0" fmla="*/ 0 w 1714871"/>
              <a:gd name="connsiteY0" fmla="*/ 2557599 h 2557599"/>
              <a:gd name="connsiteX1" fmla="*/ 544658 w 1714871"/>
              <a:gd name="connsiteY1" fmla="*/ 316823 h 2557599"/>
              <a:gd name="connsiteX2" fmla="*/ 473542 w 1714871"/>
              <a:gd name="connsiteY2" fmla="*/ 440743 h 2557599"/>
              <a:gd name="connsiteX3" fmla="*/ 1714871 w 1714871"/>
              <a:gd name="connsiteY3" fmla="*/ 0 h 2557599"/>
              <a:gd name="connsiteX4" fmla="*/ 1098932 w 1714871"/>
              <a:gd name="connsiteY4" fmla="*/ 2557599 h 2557599"/>
              <a:gd name="connsiteX5" fmla="*/ 0 w 1714871"/>
              <a:gd name="connsiteY5" fmla="*/ 2557599 h 2557599"/>
              <a:gd name="connsiteX0" fmla="*/ 0 w 1714871"/>
              <a:gd name="connsiteY0" fmla="*/ 2557599 h 2557599"/>
              <a:gd name="connsiteX1" fmla="*/ 544658 w 1714871"/>
              <a:gd name="connsiteY1" fmla="*/ 316823 h 2557599"/>
              <a:gd name="connsiteX2" fmla="*/ 544658 w 1714871"/>
              <a:gd name="connsiteY2" fmla="*/ 316823 h 2557599"/>
              <a:gd name="connsiteX3" fmla="*/ 1714871 w 1714871"/>
              <a:gd name="connsiteY3" fmla="*/ 0 h 2557599"/>
              <a:gd name="connsiteX4" fmla="*/ 1098932 w 1714871"/>
              <a:gd name="connsiteY4" fmla="*/ 2557599 h 2557599"/>
              <a:gd name="connsiteX5" fmla="*/ 0 w 1714871"/>
              <a:gd name="connsiteY5" fmla="*/ 2557599 h 2557599"/>
              <a:gd name="connsiteX0" fmla="*/ 0 w 2414741"/>
              <a:gd name="connsiteY0" fmla="*/ 2485417 h 2557599"/>
              <a:gd name="connsiteX1" fmla="*/ 1244528 w 2414741"/>
              <a:gd name="connsiteY1" fmla="*/ 316823 h 2557599"/>
              <a:gd name="connsiteX2" fmla="*/ 1244528 w 2414741"/>
              <a:gd name="connsiteY2" fmla="*/ 316823 h 2557599"/>
              <a:gd name="connsiteX3" fmla="*/ 2414741 w 2414741"/>
              <a:gd name="connsiteY3" fmla="*/ 0 h 2557599"/>
              <a:gd name="connsiteX4" fmla="*/ 1798802 w 2414741"/>
              <a:gd name="connsiteY4" fmla="*/ 2557599 h 2557599"/>
              <a:gd name="connsiteX5" fmla="*/ 0 w 2414741"/>
              <a:gd name="connsiteY5" fmla="*/ 2485417 h 2557599"/>
              <a:gd name="connsiteX0" fmla="*/ 0 w 2414741"/>
              <a:gd name="connsiteY0" fmla="*/ 2485417 h 2485417"/>
              <a:gd name="connsiteX1" fmla="*/ 1244528 w 2414741"/>
              <a:gd name="connsiteY1" fmla="*/ 316823 h 2485417"/>
              <a:gd name="connsiteX2" fmla="*/ 1244528 w 2414741"/>
              <a:gd name="connsiteY2" fmla="*/ 316823 h 2485417"/>
              <a:gd name="connsiteX3" fmla="*/ 2414741 w 2414741"/>
              <a:gd name="connsiteY3" fmla="*/ 0 h 2485417"/>
              <a:gd name="connsiteX4" fmla="*/ 1560285 w 2414741"/>
              <a:gd name="connsiteY4" fmla="*/ 2062987 h 2485417"/>
              <a:gd name="connsiteX5" fmla="*/ 0 w 2414741"/>
              <a:gd name="connsiteY5" fmla="*/ 2485417 h 2485417"/>
              <a:gd name="connsiteX0" fmla="*/ 0 w 2414741"/>
              <a:gd name="connsiteY0" fmla="*/ 2485417 h 2485417"/>
              <a:gd name="connsiteX1" fmla="*/ 1244528 w 2414741"/>
              <a:gd name="connsiteY1" fmla="*/ 316823 h 2485417"/>
              <a:gd name="connsiteX2" fmla="*/ 1244528 w 2414741"/>
              <a:gd name="connsiteY2" fmla="*/ 316823 h 2485417"/>
              <a:gd name="connsiteX3" fmla="*/ 2414741 w 2414741"/>
              <a:gd name="connsiteY3" fmla="*/ 0 h 2485417"/>
              <a:gd name="connsiteX4" fmla="*/ 1134655 w 2414741"/>
              <a:gd name="connsiteY4" fmla="*/ 2230555 h 2485417"/>
              <a:gd name="connsiteX5" fmla="*/ 0 w 2414741"/>
              <a:gd name="connsiteY5" fmla="*/ 2485417 h 2485417"/>
              <a:gd name="connsiteX0" fmla="*/ 0 w 2450299"/>
              <a:gd name="connsiteY0" fmla="*/ 2547377 h 2547377"/>
              <a:gd name="connsiteX1" fmla="*/ 1280086 w 2450299"/>
              <a:gd name="connsiteY1" fmla="*/ 316823 h 2547377"/>
              <a:gd name="connsiteX2" fmla="*/ 1280086 w 2450299"/>
              <a:gd name="connsiteY2" fmla="*/ 316823 h 2547377"/>
              <a:gd name="connsiteX3" fmla="*/ 2450299 w 2450299"/>
              <a:gd name="connsiteY3" fmla="*/ 0 h 2547377"/>
              <a:gd name="connsiteX4" fmla="*/ 1170213 w 2450299"/>
              <a:gd name="connsiteY4" fmla="*/ 2230555 h 2547377"/>
              <a:gd name="connsiteX5" fmla="*/ 0 w 2450299"/>
              <a:gd name="connsiteY5" fmla="*/ 2547377 h 254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0299" h="2547377">
                <a:moveTo>
                  <a:pt x="0" y="2547377"/>
                </a:moveTo>
                <a:lnTo>
                  <a:pt x="1280086" y="316823"/>
                </a:lnTo>
                <a:lnTo>
                  <a:pt x="1280086" y="316823"/>
                </a:lnTo>
                <a:lnTo>
                  <a:pt x="2450299" y="0"/>
                </a:lnTo>
                <a:lnTo>
                  <a:pt x="1170213" y="2230555"/>
                </a:lnTo>
                <a:lnTo>
                  <a:pt x="0" y="2547377"/>
                </a:lnTo>
                <a:close/>
              </a:path>
            </a:pathLst>
          </a:custGeom>
          <a:gradFill flip="none" rotWithShape="1">
            <a:gsLst>
              <a:gs pos="55000">
                <a:srgbClr val="CCCCFF">
                  <a:alpha val="13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1928802"/>
            <a:ext cx="2643206" cy="2643206"/>
          </a:xfrm>
          <a:prstGeom prst="rect">
            <a:avLst/>
          </a:prstGeom>
          <a:gradFill flip="none" rotWithShape="1">
            <a:gsLst>
              <a:gs pos="55000">
                <a:srgbClr val="CCCCFF">
                  <a:alpha val="13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7822" t="1210" r="27420"/>
          <a:stretch>
            <a:fillRect/>
          </a:stretch>
        </p:blipFill>
        <p:spPr bwMode="auto">
          <a:xfrm>
            <a:off x="714348" y="285728"/>
            <a:ext cx="2643206" cy="58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6087" t="2000"/>
          <a:stretch>
            <a:fillRect/>
          </a:stretch>
        </p:blipFill>
        <p:spPr bwMode="auto">
          <a:xfrm rot="20408559">
            <a:off x="2899886" y="355990"/>
            <a:ext cx="597753" cy="119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3428992" y="3286124"/>
            <a:ext cx="271464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86314" y="4572008"/>
            <a:ext cx="264320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929058" y="4572008"/>
            <a:ext cx="857256" cy="8572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Куб 5"/>
          <p:cNvSpPr/>
          <p:nvPr/>
        </p:nvSpPr>
        <p:spPr>
          <a:xfrm>
            <a:off x="3929058" y="1928802"/>
            <a:ext cx="3500462" cy="3500462"/>
          </a:xfrm>
          <a:prstGeom prst="cub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36087" t="2000"/>
          <a:stretch>
            <a:fillRect/>
          </a:stretch>
        </p:blipFill>
        <p:spPr bwMode="auto">
          <a:xfrm rot="20408559">
            <a:off x="8186297" y="566022"/>
            <a:ext cx="597753" cy="119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l="36087" t="2000"/>
          <a:stretch>
            <a:fillRect/>
          </a:stretch>
        </p:blipFill>
        <p:spPr bwMode="auto">
          <a:xfrm rot="20408559">
            <a:off x="7829107" y="1280402"/>
            <a:ext cx="597753" cy="119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572396" y="614364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график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142976" y="2500306"/>
            <a:ext cx="7277137" cy="1754326"/>
            <a:chOff x="1142976" y="2500306"/>
            <a:chExt cx="7277137" cy="17543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42976" y="2500306"/>
              <a:ext cx="5028941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Графики функций</a:t>
              </a:r>
            </a:p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и их свойства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2500306"/>
              <a:ext cx="1990725" cy="8858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357290" y="1428736"/>
            <a:ext cx="2428892" cy="24288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71480"/>
          <a:ext cx="5972230" cy="5212080"/>
        </p:xfrm>
        <a:graphic>
          <a:graphicData uri="http://schemas.openxmlformats.org/drawingml/2006/table">
            <a:tbl>
              <a:tblPr/>
              <a:tblGrid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  <a:gridCol w="271465"/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 flipH="1" flipV="1">
            <a:off x="-999322" y="3143224"/>
            <a:ext cx="471411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14282" y="3857628"/>
            <a:ext cx="5214926" cy="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57338" y="571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350043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38576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3857628"/>
            <a:ext cx="28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357290" y="2428868"/>
            <a:ext cx="3809062" cy="1442084"/>
          </a:xfrm>
          <a:custGeom>
            <a:avLst/>
            <a:gdLst>
              <a:gd name="connsiteX0" fmla="*/ 0 w 3840480"/>
              <a:gd name="connsiteY0" fmla="*/ 1447800 h 1447800"/>
              <a:gd name="connsiteX1" fmla="*/ 609600 w 3840480"/>
              <a:gd name="connsiteY1" fmla="*/ 899160 h 1447800"/>
              <a:gd name="connsiteX2" fmla="*/ 2225040 w 3840480"/>
              <a:gd name="connsiteY2" fmla="*/ 350520 h 1447800"/>
              <a:gd name="connsiteX3" fmla="*/ 3840480 w 3840480"/>
              <a:gd name="connsiteY3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1447800">
                <a:moveTo>
                  <a:pt x="0" y="1447800"/>
                </a:moveTo>
                <a:cubicBezTo>
                  <a:pt x="119380" y="1264920"/>
                  <a:pt x="238760" y="1082040"/>
                  <a:pt x="609600" y="899160"/>
                </a:cubicBezTo>
                <a:cubicBezTo>
                  <a:pt x="980440" y="716280"/>
                  <a:pt x="1686560" y="500380"/>
                  <a:pt x="2225040" y="350520"/>
                </a:cubicBezTo>
                <a:cubicBezTo>
                  <a:pt x="2763520" y="200660"/>
                  <a:pt x="3302000" y="100330"/>
                  <a:pt x="3840480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214554"/>
            <a:ext cx="742950" cy="333375"/>
          </a:xfrm>
          <a:prstGeom prst="rect">
            <a:avLst/>
          </a:prstGeom>
          <a:noFill/>
        </p:spPr>
      </p:pic>
      <p:sp>
        <p:nvSpPr>
          <p:cNvPr id="32" name="Полилиния 31"/>
          <p:cNvSpPr/>
          <p:nvPr/>
        </p:nvSpPr>
        <p:spPr>
          <a:xfrm>
            <a:off x="1357290" y="857232"/>
            <a:ext cx="1295400" cy="3002280"/>
          </a:xfrm>
          <a:custGeom>
            <a:avLst/>
            <a:gdLst>
              <a:gd name="connsiteX0" fmla="*/ 0 w 1295400"/>
              <a:gd name="connsiteY0" fmla="*/ 3002280 h 3002280"/>
              <a:gd name="connsiteX1" fmla="*/ 563880 w 1295400"/>
              <a:gd name="connsiteY1" fmla="*/ 2499360 h 3002280"/>
              <a:gd name="connsiteX2" fmla="*/ 1112520 w 1295400"/>
              <a:gd name="connsiteY2" fmla="*/ 807720 h 3002280"/>
              <a:gd name="connsiteX3" fmla="*/ 1295400 w 1295400"/>
              <a:gd name="connsiteY3" fmla="*/ 0 h 30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3002280">
                <a:moveTo>
                  <a:pt x="0" y="3002280"/>
                </a:moveTo>
                <a:cubicBezTo>
                  <a:pt x="189230" y="2933700"/>
                  <a:pt x="378460" y="2865120"/>
                  <a:pt x="563880" y="2499360"/>
                </a:cubicBezTo>
                <a:cubicBezTo>
                  <a:pt x="749300" y="2133600"/>
                  <a:pt x="990600" y="1224280"/>
                  <a:pt x="1112520" y="807720"/>
                </a:cubicBezTo>
                <a:cubicBezTo>
                  <a:pt x="1234440" y="391160"/>
                  <a:pt x="1264920" y="195580"/>
                  <a:pt x="1295400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357298"/>
            <a:ext cx="803678" cy="357190"/>
          </a:xfrm>
          <a:prstGeom prst="rect">
            <a:avLst/>
          </a:prstGeom>
          <a:noFill/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53109"/>
            <a:ext cx="3071802" cy="294556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6215074" y="642918"/>
            <a:ext cx="2714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Область определения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Четность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Монотонность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Ограниченность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Наибольшее, наименьшее значение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Прерывность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Область значений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Выпуклость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571876"/>
            <a:ext cx="1533525" cy="304800"/>
          </a:xfrm>
          <a:prstGeom prst="rect">
            <a:avLst/>
          </a:prstGeom>
          <a:noFill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357694"/>
            <a:ext cx="2295525" cy="304800"/>
          </a:xfrm>
          <a:prstGeom prst="rect">
            <a:avLst/>
          </a:prstGeom>
          <a:noFill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6072206"/>
            <a:ext cx="1514475" cy="304800"/>
          </a:xfrm>
          <a:prstGeom prst="rect">
            <a:avLst/>
          </a:prstGeom>
          <a:noFill/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2619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357950" y="3929066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индифферентная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29388" y="4714884"/>
            <a:ext cx="195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ограничена снизу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524625"/>
            <a:ext cx="4810125" cy="333375"/>
          </a:xfrm>
          <a:prstGeom prst="rect">
            <a:avLst/>
          </a:prstGeom>
          <a:noFill/>
        </p:spPr>
      </p:pic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143512"/>
            <a:ext cx="3571875" cy="304800"/>
          </a:xfrm>
          <a:prstGeom prst="rect">
            <a:avLst/>
          </a:prstGeom>
          <a:noFill/>
        </p:spPr>
      </p:pic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6000768"/>
            <a:ext cx="214314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143372" y="5643578"/>
            <a:ext cx="207170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6215074" y="557214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непрерывна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86182" y="135729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14289"/>
            <a:ext cx="4857784" cy="36662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14356"/>
          <a:ext cx="6262720" cy="5715040"/>
        </p:xfrm>
        <a:graphic>
          <a:graphicData uri="http://schemas.openxmlformats.org/drawingml/2006/table">
            <a:tbl>
              <a:tblPr/>
              <a:tblGrid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28596" y="3286124"/>
            <a:ext cx="628654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-999370" y="3571082"/>
            <a:ext cx="542928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14480" y="92867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32146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3214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321468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1714480" y="2643182"/>
            <a:ext cx="5428343" cy="614438"/>
          </a:xfrm>
          <a:custGeom>
            <a:avLst/>
            <a:gdLst>
              <a:gd name="connsiteX0" fmla="*/ 0 w 5428343"/>
              <a:gd name="connsiteY0" fmla="*/ 614438 h 614438"/>
              <a:gd name="connsiteX1" fmla="*/ 362858 w 5428343"/>
              <a:gd name="connsiteY1" fmla="*/ 353181 h 614438"/>
              <a:gd name="connsiteX2" fmla="*/ 1553029 w 5428343"/>
              <a:gd name="connsiteY2" fmla="*/ 237067 h 614438"/>
              <a:gd name="connsiteX3" fmla="*/ 4876800 w 5428343"/>
              <a:gd name="connsiteY3" fmla="*/ 33867 h 614438"/>
              <a:gd name="connsiteX4" fmla="*/ 4862286 w 5428343"/>
              <a:gd name="connsiteY4" fmla="*/ 33867 h 614438"/>
              <a:gd name="connsiteX5" fmla="*/ 4992915 w 5428343"/>
              <a:gd name="connsiteY5" fmla="*/ 19353 h 6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8343" h="614438">
                <a:moveTo>
                  <a:pt x="0" y="614438"/>
                </a:moveTo>
                <a:cubicBezTo>
                  <a:pt x="52010" y="515257"/>
                  <a:pt x="104020" y="416076"/>
                  <a:pt x="362858" y="353181"/>
                </a:cubicBezTo>
                <a:cubicBezTo>
                  <a:pt x="621696" y="290286"/>
                  <a:pt x="1553029" y="237067"/>
                  <a:pt x="1553029" y="237067"/>
                </a:cubicBezTo>
                <a:lnTo>
                  <a:pt x="4876800" y="33867"/>
                </a:lnTo>
                <a:cubicBezTo>
                  <a:pt x="5428343" y="0"/>
                  <a:pt x="4842934" y="36286"/>
                  <a:pt x="4862286" y="33867"/>
                </a:cubicBezTo>
                <a:cubicBezTo>
                  <a:pt x="4881638" y="31448"/>
                  <a:pt x="4937276" y="25400"/>
                  <a:pt x="4992915" y="1935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-999370" y="3571082"/>
            <a:ext cx="542928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1714480" y="2643182"/>
            <a:ext cx="5428343" cy="614438"/>
          </a:xfrm>
          <a:custGeom>
            <a:avLst/>
            <a:gdLst>
              <a:gd name="connsiteX0" fmla="*/ 0 w 5428343"/>
              <a:gd name="connsiteY0" fmla="*/ 614438 h 614438"/>
              <a:gd name="connsiteX1" fmla="*/ 362858 w 5428343"/>
              <a:gd name="connsiteY1" fmla="*/ 353181 h 614438"/>
              <a:gd name="connsiteX2" fmla="*/ 1553029 w 5428343"/>
              <a:gd name="connsiteY2" fmla="*/ 237067 h 614438"/>
              <a:gd name="connsiteX3" fmla="*/ 4876800 w 5428343"/>
              <a:gd name="connsiteY3" fmla="*/ 33867 h 614438"/>
              <a:gd name="connsiteX4" fmla="*/ 4862286 w 5428343"/>
              <a:gd name="connsiteY4" fmla="*/ 33867 h 614438"/>
              <a:gd name="connsiteX5" fmla="*/ 4992915 w 5428343"/>
              <a:gd name="connsiteY5" fmla="*/ 19353 h 6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8343" h="614438">
                <a:moveTo>
                  <a:pt x="0" y="614438"/>
                </a:moveTo>
                <a:cubicBezTo>
                  <a:pt x="52010" y="515257"/>
                  <a:pt x="104020" y="416076"/>
                  <a:pt x="362858" y="353181"/>
                </a:cubicBezTo>
                <a:cubicBezTo>
                  <a:pt x="621696" y="290286"/>
                  <a:pt x="1553029" y="237067"/>
                  <a:pt x="1553029" y="237067"/>
                </a:cubicBezTo>
                <a:lnTo>
                  <a:pt x="4876800" y="33867"/>
                </a:lnTo>
                <a:cubicBezTo>
                  <a:pt x="5428343" y="0"/>
                  <a:pt x="4842934" y="36286"/>
                  <a:pt x="4862286" y="33867"/>
                </a:cubicBezTo>
                <a:cubicBezTo>
                  <a:pt x="4881638" y="31448"/>
                  <a:pt x="4937276" y="25400"/>
                  <a:pt x="4992915" y="1935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714480" y="2643182"/>
            <a:ext cx="5428343" cy="614438"/>
          </a:xfrm>
          <a:custGeom>
            <a:avLst/>
            <a:gdLst>
              <a:gd name="connsiteX0" fmla="*/ 0 w 5428343"/>
              <a:gd name="connsiteY0" fmla="*/ 614438 h 614438"/>
              <a:gd name="connsiteX1" fmla="*/ 362858 w 5428343"/>
              <a:gd name="connsiteY1" fmla="*/ 353181 h 614438"/>
              <a:gd name="connsiteX2" fmla="*/ 1553029 w 5428343"/>
              <a:gd name="connsiteY2" fmla="*/ 237067 h 614438"/>
              <a:gd name="connsiteX3" fmla="*/ 4876800 w 5428343"/>
              <a:gd name="connsiteY3" fmla="*/ 33867 h 614438"/>
              <a:gd name="connsiteX4" fmla="*/ 4862286 w 5428343"/>
              <a:gd name="connsiteY4" fmla="*/ 33867 h 614438"/>
              <a:gd name="connsiteX5" fmla="*/ 4992915 w 5428343"/>
              <a:gd name="connsiteY5" fmla="*/ 19353 h 6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8343" h="614438">
                <a:moveTo>
                  <a:pt x="0" y="614438"/>
                </a:moveTo>
                <a:cubicBezTo>
                  <a:pt x="52010" y="515257"/>
                  <a:pt x="104020" y="416076"/>
                  <a:pt x="362858" y="353181"/>
                </a:cubicBezTo>
                <a:cubicBezTo>
                  <a:pt x="621696" y="290286"/>
                  <a:pt x="1553029" y="237067"/>
                  <a:pt x="1553029" y="237067"/>
                </a:cubicBezTo>
                <a:lnTo>
                  <a:pt x="4876800" y="33867"/>
                </a:lnTo>
                <a:cubicBezTo>
                  <a:pt x="5428343" y="0"/>
                  <a:pt x="4842934" y="36286"/>
                  <a:pt x="4862286" y="33867"/>
                </a:cubicBezTo>
                <a:cubicBezTo>
                  <a:pt x="4881638" y="31448"/>
                  <a:pt x="4937276" y="25400"/>
                  <a:pt x="4992915" y="1935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428728" y="2643182"/>
            <a:ext cx="5428343" cy="614438"/>
          </a:xfrm>
          <a:custGeom>
            <a:avLst/>
            <a:gdLst>
              <a:gd name="connsiteX0" fmla="*/ 0 w 5428343"/>
              <a:gd name="connsiteY0" fmla="*/ 614438 h 614438"/>
              <a:gd name="connsiteX1" fmla="*/ 362858 w 5428343"/>
              <a:gd name="connsiteY1" fmla="*/ 353181 h 614438"/>
              <a:gd name="connsiteX2" fmla="*/ 1553029 w 5428343"/>
              <a:gd name="connsiteY2" fmla="*/ 237067 h 614438"/>
              <a:gd name="connsiteX3" fmla="*/ 4876800 w 5428343"/>
              <a:gd name="connsiteY3" fmla="*/ 33867 h 614438"/>
              <a:gd name="connsiteX4" fmla="*/ 4862286 w 5428343"/>
              <a:gd name="connsiteY4" fmla="*/ 33867 h 614438"/>
              <a:gd name="connsiteX5" fmla="*/ 4992915 w 5428343"/>
              <a:gd name="connsiteY5" fmla="*/ 19353 h 6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8343" h="614438">
                <a:moveTo>
                  <a:pt x="0" y="614438"/>
                </a:moveTo>
                <a:cubicBezTo>
                  <a:pt x="52010" y="515257"/>
                  <a:pt x="104020" y="416076"/>
                  <a:pt x="362858" y="353181"/>
                </a:cubicBezTo>
                <a:cubicBezTo>
                  <a:pt x="621696" y="290286"/>
                  <a:pt x="1553029" y="237067"/>
                  <a:pt x="1553029" y="237067"/>
                </a:cubicBezTo>
                <a:lnTo>
                  <a:pt x="4876800" y="33867"/>
                </a:lnTo>
                <a:cubicBezTo>
                  <a:pt x="5428343" y="0"/>
                  <a:pt x="4842934" y="36286"/>
                  <a:pt x="4862286" y="33867"/>
                </a:cubicBezTo>
                <a:cubicBezTo>
                  <a:pt x="4881638" y="31448"/>
                  <a:pt x="4937276" y="25400"/>
                  <a:pt x="4992915" y="19353"/>
                </a:cubicBezTo>
              </a:path>
            </a:pathLst>
          </a:custGeom>
          <a:ln>
            <a:solidFill>
              <a:srgbClr val="30F07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285992"/>
            <a:ext cx="685800" cy="33337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928934"/>
            <a:ext cx="1095375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500438"/>
            <a:ext cx="1504950" cy="3429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3403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3142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BF31B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BF31B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-0.00034 0.164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71FE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14356"/>
          <a:ext cx="6262720" cy="5715040"/>
        </p:xfrm>
        <a:graphic>
          <a:graphicData uri="http://schemas.openxmlformats.org/drawingml/2006/table">
            <a:tbl>
              <a:tblPr/>
              <a:tblGrid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  <a:gridCol w="313136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28596" y="3286124"/>
            <a:ext cx="628654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-999370" y="3571082"/>
            <a:ext cx="542928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14480" y="92867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32146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3214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321468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-999370" y="3571082"/>
            <a:ext cx="54292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691640" y="2849880"/>
            <a:ext cx="4739640" cy="426720"/>
          </a:xfrm>
          <a:custGeom>
            <a:avLst/>
            <a:gdLst>
              <a:gd name="connsiteX0" fmla="*/ 0 w 4739640"/>
              <a:gd name="connsiteY0" fmla="*/ 426720 h 426720"/>
              <a:gd name="connsiteX1" fmla="*/ 304800 w 4739640"/>
              <a:gd name="connsiteY1" fmla="*/ 167640 h 426720"/>
              <a:gd name="connsiteX2" fmla="*/ 1584960 w 4739640"/>
              <a:gd name="connsiteY2" fmla="*/ 45720 h 426720"/>
              <a:gd name="connsiteX3" fmla="*/ 4739640 w 4739640"/>
              <a:gd name="connsiteY3" fmla="*/ 0 h 426720"/>
              <a:gd name="connsiteX4" fmla="*/ 4739640 w 4739640"/>
              <a:gd name="connsiteY4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640" h="426720">
                <a:moveTo>
                  <a:pt x="0" y="426720"/>
                </a:moveTo>
                <a:cubicBezTo>
                  <a:pt x="20320" y="328930"/>
                  <a:pt x="40640" y="231140"/>
                  <a:pt x="304800" y="167640"/>
                </a:cubicBezTo>
                <a:cubicBezTo>
                  <a:pt x="568960" y="104140"/>
                  <a:pt x="845820" y="73660"/>
                  <a:pt x="1584960" y="45720"/>
                </a:cubicBezTo>
                <a:cubicBezTo>
                  <a:pt x="2324100" y="17780"/>
                  <a:pt x="4739640" y="0"/>
                  <a:pt x="4739640" y="0"/>
                </a:cubicBezTo>
                <a:lnTo>
                  <a:pt x="4739640" y="0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14290"/>
            <a:ext cx="4286250" cy="333375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357430"/>
            <a:ext cx="733425" cy="333375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1142976" y="2143116"/>
            <a:ext cx="2071702" cy="2071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857628"/>
            <a:ext cx="923925" cy="304800"/>
          </a:xfrm>
          <a:prstGeom prst="rect">
            <a:avLst/>
          </a:prstGeom>
          <a:noFill/>
        </p:spPr>
      </p:pic>
      <p:sp>
        <p:nvSpPr>
          <p:cNvPr id="39" name="Овал 38"/>
          <p:cNvSpPr/>
          <p:nvPr/>
        </p:nvSpPr>
        <p:spPr>
          <a:xfrm>
            <a:off x="2000232" y="3000372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857356" y="25003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4810" y="4714884"/>
            <a:ext cx="15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6546" y="4714884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 способ решения данного уравнения рассмотреть самостоятельно . Учебник стр. 206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4" y="714356"/>
          <a:ext cx="6405600" cy="5715040"/>
        </p:xfrm>
        <a:graphic>
          <a:graphicData uri="http://schemas.openxmlformats.org/drawingml/2006/table">
            <a:tbl>
              <a:tblPr/>
              <a:tblGrid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  <a:gridCol w="320280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FFC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28596" y="3286124"/>
            <a:ext cx="600079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500828" y="3571082"/>
            <a:ext cx="542928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7554" y="71435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33575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3000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321468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0"/>
            <a:ext cx="6343650" cy="914400"/>
          </a:xfrm>
          <a:prstGeom prst="rect">
            <a:avLst/>
          </a:prstGeom>
          <a:noFill/>
        </p:spPr>
      </p:pic>
      <p:grpSp>
        <p:nvGrpSpPr>
          <p:cNvPr id="49" name="Группа 48"/>
          <p:cNvGrpSpPr/>
          <p:nvPr/>
        </p:nvGrpSpPr>
        <p:grpSpPr>
          <a:xfrm>
            <a:off x="0" y="2682240"/>
            <a:ext cx="6400800" cy="1213484"/>
            <a:chOff x="0" y="2682240"/>
            <a:chExt cx="6400800" cy="1213484"/>
          </a:xfrm>
        </p:grpSpPr>
        <p:sp>
          <p:nvSpPr>
            <p:cNvPr id="44" name="Полилиния 43"/>
            <p:cNvSpPr/>
            <p:nvPr/>
          </p:nvSpPr>
          <p:spPr>
            <a:xfrm>
              <a:off x="3225800" y="2682240"/>
              <a:ext cx="3175000" cy="609600"/>
            </a:xfrm>
            <a:custGeom>
              <a:avLst/>
              <a:gdLst>
                <a:gd name="connsiteX0" fmla="*/ 10160 w 3180080"/>
                <a:gd name="connsiteY0" fmla="*/ 609600 h 609600"/>
                <a:gd name="connsiteX1" fmla="*/ 528320 w 3180080"/>
                <a:gd name="connsiteY1" fmla="*/ 198120 h 609600"/>
                <a:gd name="connsiteX2" fmla="*/ 3180080 w 3180080"/>
                <a:gd name="connsiteY2" fmla="*/ 0 h 609600"/>
                <a:gd name="connsiteX0" fmla="*/ 5080 w 3175000"/>
                <a:gd name="connsiteY0" fmla="*/ 609600 h 609600"/>
                <a:gd name="connsiteX1" fmla="*/ 631820 w 3175000"/>
                <a:gd name="connsiteY1" fmla="*/ 246694 h 609600"/>
                <a:gd name="connsiteX2" fmla="*/ 3175000 w 3175000"/>
                <a:gd name="connsiteY2" fmla="*/ 0 h 609600"/>
                <a:gd name="connsiteX0" fmla="*/ 5080 w 3175000"/>
                <a:gd name="connsiteY0" fmla="*/ 609600 h 609600"/>
                <a:gd name="connsiteX1" fmla="*/ 703258 w 3175000"/>
                <a:gd name="connsiteY1" fmla="*/ 246694 h 609600"/>
                <a:gd name="connsiteX2" fmla="*/ 3175000 w 3175000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0" h="609600">
                  <a:moveTo>
                    <a:pt x="5080" y="609600"/>
                  </a:moveTo>
                  <a:cubicBezTo>
                    <a:pt x="0" y="454660"/>
                    <a:pt x="174938" y="348294"/>
                    <a:pt x="703258" y="246694"/>
                  </a:cubicBezTo>
                  <a:cubicBezTo>
                    <a:pt x="1231578" y="145094"/>
                    <a:pt x="2113280" y="48260"/>
                    <a:pt x="3175000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 rot="10800000">
              <a:off x="0" y="3286124"/>
              <a:ext cx="3175000" cy="609600"/>
            </a:xfrm>
            <a:custGeom>
              <a:avLst/>
              <a:gdLst>
                <a:gd name="connsiteX0" fmla="*/ 10160 w 3180080"/>
                <a:gd name="connsiteY0" fmla="*/ 609600 h 609600"/>
                <a:gd name="connsiteX1" fmla="*/ 528320 w 3180080"/>
                <a:gd name="connsiteY1" fmla="*/ 198120 h 609600"/>
                <a:gd name="connsiteX2" fmla="*/ 3180080 w 3180080"/>
                <a:gd name="connsiteY2" fmla="*/ 0 h 609600"/>
                <a:gd name="connsiteX0" fmla="*/ 5080 w 3175000"/>
                <a:gd name="connsiteY0" fmla="*/ 609600 h 609600"/>
                <a:gd name="connsiteX1" fmla="*/ 631820 w 3175000"/>
                <a:gd name="connsiteY1" fmla="*/ 246694 h 609600"/>
                <a:gd name="connsiteX2" fmla="*/ 3175000 w 3175000"/>
                <a:gd name="connsiteY2" fmla="*/ 0 h 609600"/>
                <a:gd name="connsiteX0" fmla="*/ 5080 w 3175000"/>
                <a:gd name="connsiteY0" fmla="*/ 609600 h 609600"/>
                <a:gd name="connsiteX1" fmla="*/ 703258 w 3175000"/>
                <a:gd name="connsiteY1" fmla="*/ 246694 h 609600"/>
                <a:gd name="connsiteX2" fmla="*/ 3175000 w 3175000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0" h="609600">
                  <a:moveTo>
                    <a:pt x="5080" y="609600"/>
                  </a:moveTo>
                  <a:cubicBezTo>
                    <a:pt x="0" y="454660"/>
                    <a:pt x="174938" y="348294"/>
                    <a:pt x="703258" y="246694"/>
                  </a:cubicBezTo>
                  <a:cubicBezTo>
                    <a:pt x="1231578" y="145094"/>
                    <a:pt x="2113280" y="48260"/>
                    <a:pt x="3175000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86058"/>
            <a:ext cx="893996" cy="428628"/>
          </a:xfrm>
          <a:prstGeom prst="rect">
            <a:avLst/>
          </a:prstGeom>
          <a:noFill/>
        </p:spPr>
      </p:pic>
      <p:cxnSp>
        <p:nvCxnSpPr>
          <p:cNvPr id="52" name="Прямая соединительная линия 51"/>
          <p:cNvCxnSpPr/>
          <p:nvPr/>
        </p:nvCxnSpPr>
        <p:spPr>
          <a:xfrm rot="5400000">
            <a:off x="928662" y="3500438"/>
            <a:ext cx="528641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2714620"/>
            <a:ext cx="3571868" cy="1428760"/>
          </a:xfrm>
          <a:prstGeom prst="rect">
            <a:avLst/>
          </a:prstGeom>
          <a:solidFill>
            <a:srgbClr val="92D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3265398" y="1357297"/>
            <a:ext cx="1878105" cy="1901611"/>
          </a:xfrm>
          <a:custGeom>
            <a:avLst/>
            <a:gdLst>
              <a:gd name="connsiteX0" fmla="*/ 182880 w 1463040"/>
              <a:gd name="connsiteY0" fmla="*/ 0 h 960120"/>
              <a:gd name="connsiteX1" fmla="*/ 213360 w 1463040"/>
              <a:gd name="connsiteY1" fmla="*/ 792480 h 960120"/>
              <a:gd name="connsiteX2" fmla="*/ 1463040 w 1463040"/>
              <a:gd name="connsiteY2" fmla="*/ 960120 h 960120"/>
              <a:gd name="connsiteX0" fmla="*/ 149543 w 1469707"/>
              <a:gd name="connsiteY0" fmla="*/ 0 h 960120"/>
              <a:gd name="connsiteX1" fmla="*/ 220027 w 1469707"/>
              <a:gd name="connsiteY1" fmla="*/ 792480 h 960120"/>
              <a:gd name="connsiteX2" fmla="*/ 1469707 w 1469707"/>
              <a:gd name="connsiteY2" fmla="*/ 960120 h 960120"/>
              <a:gd name="connsiteX0" fmla="*/ 149543 w 1469707"/>
              <a:gd name="connsiteY0" fmla="*/ 0 h 960120"/>
              <a:gd name="connsiteX1" fmla="*/ 220027 w 1469707"/>
              <a:gd name="connsiteY1" fmla="*/ 792480 h 960120"/>
              <a:gd name="connsiteX2" fmla="*/ 1469707 w 1469707"/>
              <a:gd name="connsiteY2" fmla="*/ 960120 h 960120"/>
              <a:gd name="connsiteX0" fmla="*/ 149543 w 1469707"/>
              <a:gd name="connsiteY0" fmla="*/ 0 h 960120"/>
              <a:gd name="connsiteX1" fmla="*/ 220027 w 1469707"/>
              <a:gd name="connsiteY1" fmla="*/ 792480 h 960120"/>
              <a:gd name="connsiteX2" fmla="*/ 1469707 w 1469707"/>
              <a:gd name="connsiteY2" fmla="*/ 960120 h 960120"/>
              <a:gd name="connsiteX0" fmla="*/ 90012 w 1481613"/>
              <a:gd name="connsiteY0" fmla="*/ 0 h 960120"/>
              <a:gd name="connsiteX1" fmla="*/ 231933 w 1481613"/>
              <a:gd name="connsiteY1" fmla="*/ 792480 h 960120"/>
              <a:gd name="connsiteX2" fmla="*/ 1481613 w 1481613"/>
              <a:gd name="connsiteY2" fmla="*/ 960120 h 960120"/>
              <a:gd name="connsiteX0" fmla="*/ 90012 w 1481613"/>
              <a:gd name="connsiteY0" fmla="*/ 0 h 960120"/>
              <a:gd name="connsiteX1" fmla="*/ 231933 w 1481613"/>
              <a:gd name="connsiteY1" fmla="*/ 792480 h 960120"/>
              <a:gd name="connsiteX2" fmla="*/ 1481613 w 1481613"/>
              <a:gd name="connsiteY2" fmla="*/ 960120 h 960120"/>
              <a:gd name="connsiteX0" fmla="*/ 107723 w 1605590"/>
              <a:gd name="connsiteY0" fmla="*/ 0 h 946573"/>
              <a:gd name="connsiteX1" fmla="*/ 249644 w 1605590"/>
              <a:gd name="connsiteY1" fmla="*/ 792480 h 946573"/>
              <a:gd name="connsiteX2" fmla="*/ 1605590 w 1605590"/>
              <a:gd name="connsiteY2" fmla="*/ 924560 h 94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5590" h="946573">
                <a:moveTo>
                  <a:pt x="107723" y="0"/>
                </a:moveTo>
                <a:cubicBezTo>
                  <a:pt x="107739" y="319100"/>
                  <a:pt x="0" y="638387"/>
                  <a:pt x="249644" y="792480"/>
                </a:cubicBezTo>
                <a:cubicBezTo>
                  <a:pt x="499288" y="946573"/>
                  <a:pt x="1605590" y="924560"/>
                  <a:pt x="1605590" y="924560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785926"/>
            <a:ext cx="619125" cy="552450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3571868" y="3000372"/>
            <a:ext cx="2928958" cy="285752"/>
          </a:xfrm>
          <a:prstGeom prst="rect">
            <a:avLst/>
          </a:prstGeom>
          <a:solidFill>
            <a:srgbClr val="F8A6F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243</Words>
  <Application>Microsoft Office PowerPoint</Application>
  <PresentationFormat>Экран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2012-07-13T04:39:41Z</dcterms:created>
  <dcterms:modified xsi:type="dcterms:W3CDTF">2012-07-20T11:23:48Z</dcterms:modified>
</cp:coreProperties>
</file>