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  <p:sldMasterId id="2147483684" r:id="rId3"/>
  </p:sldMasterIdLst>
  <p:sldIdLst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4" r:id="rId31"/>
    <p:sldId id="285" r:id="rId32"/>
    <p:sldId id="286" r:id="rId33"/>
    <p:sldId id="287" r:id="rId34"/>
    <p:sldId id="288" r:id="rId35"/>
    <p:sldId id="289" r:id="rId36"/>
    <p:sldId id="290" r:id="rId37"/>
    <p:sldId id="291" r:id="rId38"/>
    <p:sldId id="292" r:id="rId39"/>
    <p:sldId id="293" r:id="rId40"/>
    <p:sldId id="294" r:id="rId41"/>
    <p:sldId id="295" r:id="rId42"/>
    <p:sldId id="296" r:id="rId43"/>
    <p:sldId id="297" r:id="rId44"/>
    <p:sldId id="298" r:id="rId45"/>
    <p:sldId id="299" r:id="rId46"/>
    <p:sldId id="300" r:id="rId47"/>
    <p:sldId id="301" r:id="rId48"/>
    <p:sldId id="302" r:id="rId49"/>
    <p:sldId id="303" r:id="rId50"/>
    <p:sldId id="304" r:id="rId51"/>
    <p:sldId id="305" r:id="rId52"/>
    <p:sldId id="306" r:id="rId53"/>
    <p:sldId id="307" r:id="rId54"/>
    <p:sldId id="308" r:id="rId55"/>
    <p:sldId id="309" r:id="rId56"/>
    <p:sldId id="310" r:id="rId57"/>
    <p:sldId id="311" r:id="rId58"/>
    <p:sldId id="312" r:id="rId59"/>
    <p:sldId id="313" r:id="rId60"/>
    <p:sldId id="314" r:id="rId6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5" d="100"/>
          <a:sy n="85" d="100"/>
        </p:scale>
        <p:origin x="-82" y="-125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slide" Target="slides/slide36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slide" Target="slides/slide39.xml"/><Relationship Id="rId47" Type="http://schemas.openxmlformats.org/officeDocument/2006/relationships/slide" Target="slides/slide44.xml"/><Relationship Id="rId50" Type="http://schemas.openxmlformats.org/officeDocument/2006/relationships/slide" Target="slides/slide47.xml"/><Relationship Id="rId55" Type="http://schemas.openxmlformats.org/officeDocument/2006/relationships/slide" Target="slides/slide52.xml"/><Relationship Id="rId63" Type="http://schemas.openxmlformats.org/officeDocument/2006/relationships/viewProps" Target="viewProps.xml"/><Relationship Id="rId7" Type="http://schemas.openxmlformats.org/officeDocument/2006/relationships/slide" Target="slides/slide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41" Type="http://schemas.openxmlformats.org/officeDocument/2006/relationships/slide" Target="slides/slide38.xml"/><Relationship Id="rId54" Type="http://schemas.openxmlformats.org/officeDocument/2006/relationships/slide" Target="slides/slide51.xml"/><Relationship Id="rId62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slide" Target="slides/slide37.xml"/><Relationship Id="rId45" Type="http://schemas.openxmlformats.org/officeDocument/2006/relationships/slide" Target="slides/slide42.xml"/><Relationship Id="rId53" Type="http://schemas.openxmlformats.org/officeDocument/2006/relationships/slide" Target="slides/slide50.xml"/><Relationship Id="rId58" Type="http://schemas.openxmlformats.org/officeDocument/2006/relationships/slide" Target="slides/slide55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49" Type="http://schemas.openxmlformats.org/officeDocument/2006/relationships/slide" Target="slides/slide46.xml"/><Relationship Id="rId57" Type="http://schemas.openxmlformats.org/officeDocument/2006/relationships/slide" Target="slides/slide54.xml"/><Relationship Id="rId61" Type="http://schemas.openxmlformats.org/officeDocument/2006/relationships/slide" Target="slides/slide58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4" Type="http://schemas.openxmlformats.org/officeDocument/2006/relationships/slide" Target="slides/slide41.xml"/><Relationship Id="rId52" Type="http://schemas.openxmlformats.org/officeDocument/2006/relationships/slide" Target="slides/slide49.xml"/><Relationship Id="rId60" Type="http://schemas.openxmlformats.org/officeDocument/2006/relationships/slide" Target="slides/slide57.xml"/><Relationship Id="rId65" Type="http://schemas.openxmlformats.org/officeDocument/2006/relationships/tableStyles" Target="tableStyle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slide" Target="slides/slide40.xml"/><Relationship Id="rId48" Type="http://schemas.openxmlformats.org/officeDocument/2006/relationships/slide" Target="slides/slide45.xml"/><Relationship Id="rId56" Type="http://schemas.openxmlformats.org/officeDocument/2006/relationships/slide" Target="slides/slide53.xml"/><Relationship Id="rId64" Type="http://schemas.openxmlformats.org/officeDocument/2006/relationships/theme" Target="theme/theme1.xml"/><Relationship Id="rId8" Type="http://schemas.openxmlformats.org/officeDocument/2006/relationships/slide" Target="slides/slide5.xml"/><Relationship Id="rId51" Type="http://schemas.openxmlformats.org/officeDocument/2006/relationships/slide" Target="slides/slide48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slide" Target="slides/slide43.xml"/><Relationship Id="rId59" Type="http://schemas.openxmlformats.org/officeDocument/2006/relationships/slide" Target="slides/slide56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3175" y="4267200"/>
            <a:ext cx="9140825" cy="2590800"/>
            <a:chOff x="2" y="2688"/>
            <a:chExt cx="5758" cy="1632"/>
          </a:xfrm>
        </p:grpSpPr>
        <p:sp>
          <p:nvSpPr>
            <p:cNvPr id="5" name="Freeform 3"/>
            <p:cNvSpPr>
              <a:spLocks/>
            </p:cNvSpPr>
            <p:nvPr/>
          </p:nvSpPr>
          <p:spPr bwMode="hidden">
            <a:xfrm>
              <a:off x="2" y="2688"/>
              <a:ext cx="5758" cy="1632"/>
            </a:xfrm>
            <a:custGeom>
              <a:avLst/>
              <a:gdLst>
                <a:gd name="T0" fmla="*/ 5758 w 5740"/>
                <a:gd name="T1" fmla="*/ 1632 h 4316"/>
                <a:gd name="T2" fmla="*/ 0 w 5740"/>
                <a:gd name="T3" fmla="*/ 1632 h 4316"/>
                <a:gd name="T4" fmla="*/ 0 w 5740"/>
                <a:gd name="T5" fmla="*/ 0 h 4316"/>
                <a:gd name="T6" fmla="*/ 5758 w 5740"/>
                <a:gd name="T7" fmla="*/ 0 h 4316"/>
                <a:gd name="T8" fmla="*/ 5758 w 5740"/>
                <a:gd name="T9" fmla="*/ 1632 h 4316"/>
                <a:gd name="T10" fmla="*/ 5758 w 5740"/>
                <a:gd name="T11" fmla="*/ 1632 h 431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5740" h="4316">
                  <a:moveTo>
                    <a:pt x="5740" y="4316"/>
                  </a:moveTo>
                  <a:lnTo>
                    <a:pt x="0" y="4316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431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accent2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FFFFFF"/>
                </a:solidFill>
              </a:endParaRPr>
            </a:p>
          </p:txBody>
        </p:sp>
        <p:grpSp>
          <p:nvGrpSpPr>
            <p:cNvPr id="6" name="Group 4"/>
            <p:cNvGrpSpPr>
              <a:grpSpLocks/>
            </p:cNvGrpSpPr>
            <p:nvPr userDrawn="1"/>
          </p:nvGrpSpPr>
          <p:grpSpPr bwMode="auto">
            <a:xfrm>
              <a:off x="3528" y="3715"/>
              <a:ext cx="792" cy="521"/>
              <a:chOff x="3527" y="3715"/>
              <a:chExt cx="792" cy="521"/>
            </a:xfrm>
          </p:grpSpPr>
          <p:sp>
            <p:nvSpPr>
              <p:cNvPr id="57" name="Oval 5"/>
              <p:cNvSpPr>
                <a:spLocks noChangeArrowheads="1"/>
              </p:cNvSpPr>
              <p:nvPr/>
            </p:nvSpPr>
            <p:spPr bwMode="hidden">
              <a:xfrm>
                <a:off x="3686" y="3810"/>
                <a:ext cx="532" cy="327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58" name="Oval 6"/>
              <p:cNvSpPr>
                <a:spLocks noChangeArrowheads="1"/>
              </p:cNvSpPr>
              <p:nvPr/>
            </p:nvSpPr>
            <p:spPr bwMode="hidden">
              <a:xfrm>
                <a:off x="3726" y="3840"/>
                <a:ext cx="452" cy="275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0980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59" name="Oval 7"/>
              <p:cNvSpPr>
                <a:spLocks noChangeArrowheads="1"/>
              </p:cNvSpPr>
              <p:nvPr/>
            </p:nvSpPr>
            <p:spPr bwMode="hidden">
              <a:xfrm>
                <a:off x="3782" y="3872"/>
                <a:ext cx="344" cy="207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60" name="Oval 8"/>
              <p:cNvSpPr>
                <a:spLocks noChangeArrowheads="1"/>
              </p:cNvSpPr>
              <p:nvPr/>
            </p:nvSpPr>
            <p:spPr bwMode="hidden">
              <a:xfrm>
                <a:off x="3822" y="3896"/>
                <a:ext cx="262" cy="159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61" name="Oval 9"/>
              <p:cNvSpPr>
                <a:spLocks noChangeArrowheads="1"/>
              </p:cNvSpPr>
              <p:nvPr/>
            </p:nvSpPr>
            <p:spPr bwMode="hidden">
              <a:xfrm>
                <a:off x="3856" y="3922"/>
                <a:ext cx="192" cy="107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62" name="Freeform 10"/>
              <p:cNvSpPr>
                <a:spLocks/>
              </p:cNvSpPr>
              <p:nvPr/>
            </p:nvSpPr>
            <p:spPr bwMode="hidden">
              <a:xfrm>
                <a:off x="3575" y="3715"/>
                <a:ext cx="383" cy="161"/>
              </a:xfrm>
              <a:custGeom>
                <a:avLst/>
                <a:gdLst/>
                <a:ahLst/>
                <a:cxnLst>
                  <a:cxn ang="0">
                    <a:pos x="376" y="12"/>
                  </a:cxn>
                  <a:cxn ang="0">
                    <a:pos x="257" y="24"/>
                  </a:cxn>
                  <a:cxn ang="0">
                    <a:pos x="149" y="54"/>
                  </a:cxn>
                  <a:cxn ang="0">
                    <a:pos x="101" y="77"/>
                  </a:cxn>
                  <a:cxn ang="0">
                    <a:pos x="59" y="101"/>
                  </a:cxn>
                  <a:cxn ang="0">
                    <a:pos x="24" y="131"/>
                  </a:cxn>
                  <a:cxn ang="0">
                    <a:pos x="0" y="161"/>
                  </a:cxn>
                  <a:cxn ang="0">
                    <a:pos x="0" y="137"/>
                  </a:cxn>
                  <a:cxn ang="0">
                    <a:pos x="29" y="107"/>
                  </a:cxn>
                  <a:cxn ang="0">
                    <a:pos x="65" y="83"/>
                  </a:cxn>
                  <a:cxn ang="0">
                    <a:pos x="155" y="36"/>
                  </a:cxn>
                  <a:cxn ang="0">
                    <a:pos x="257" y="12"/>
                  </a:cxn>
                  <a:cxn ang="0">
                    <a:pos x="376" y="0"/>
                  </a:cxn>
                  <a:cxn ang="0">
                    <a:pos x="376" y="0"/>
                  </a:cxn>
                  <a:cxn ang="0">
                    <a:pos x="382" y="0"/>
                  </a:cxn>
                  <a:cxn ang="0">
                    <a:pos x="382" y="12"/>
                  </a:cxn>
                  <a:cxn ang="0">
                    <a:pos x="376" y="12"/>
                  </a:cxn>
                  <a:cxn ang="0">
                    <a:pos x="376" y="12"/>
                  </a:cxn>
                  <a:cxn ang="0">
                    <a:pos x="376" y="12"/>
                  </a:cxn>
                </a:cxnLst>
                <a:rect l="0" t="0" r="r" b="b"/>
                <a:pathLst>
                  <a:path w="382" h="161">
                    <a:moveTo>
                      <a:pt x="376" y="12"/>
                    </a:moveTo>
                    <a:lnTo>
                      <a:pt x="257" y="24"/>
                    </a:lnTo>
                    <a:lnTo>
                      <a:pt x="149" y="54"/>
                    </a:lnTo>
                    <a:lnTo>
                      <a:pt x="101" y="77"/>
                    </a:lnTo>
                    <a:lnTo>
                      <a:pt x="59" y="101"/>
                    </a:lnTo>
                    <a:lnTo>
                      <a:pt x="24" y="131"/>
                    </a:lnTo>
                    <a:lnTo>
                      <a:pt x="0" y="161"/>
                    </a:lnTo>
                    <a:lnTo>
                      <a:pt x="0" y="137"/>
                    </a:lnTo>
                    <a:lnTo>
                      <a:pt x="29" y="107"/>
                    </a:lnTo>
                    <a:lnTo>
                      <a:pt x="65" y="83"/>
                    </a:lnTo>
                    <a:lnTo>
                      <a:pt x="155" y="36"/>
                    </a:lnTo>
                    <a:lnTo>
                      <a:pt x="257" y="12"/>
                    </a:lnTo>
                    <a:lnTo>
                      <a:pt x="376" y="0"/>
                    </a:lnTo>
                    <a:lnTo>
                      <a:pt x="376" y="0"/>
                    </a:lnTo>
                    <a:lnTo>
                      <a:pt x="382" y="0"/>
                    </a:lnTo>
                    <a:lnTo>
                      <a:pt x="382" y="12"/>
                    </a:lnTo>
                    <a:lnTo>
                      <a:pt x="376" y="12"/>
                    </a:lnTo>
                    <a:lnTo>
                      <a:pt x="376" y="12"/>
                    </a:lnTo>
                    <a:lnTo>
                      <a:pt x="376" y="1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63" name="Freeform 11"/>
              <p:cNvSpPr>
                <a:spLocks/>
              </p:cNvSpPr>
              <p:nvPr/>
            </p:nvSpPr>
            <p:spPr bwMode="hidden">
              <a:xfrm>
                <a:off x="3695" y="4170"/>
                <a:ext cx="444" cy="66"/>
              </a:xfrm>
              <a:custGeom>
                <a:avLst/>
                <a:gdLst/>
                <a:ahLst/>
                <a:cxnLst>
                  <a:cxn ang="0">
                    <a:pos x="257" y="54"/>
                  </a:cxn>
                  <a:cxn ang="0">
                    <a:pos x="353" y="48"/>
                  </a:cxn>
                  <a:cxn ang="0">
                    <a:pos x="443" y="24"/>
                  </a:cxn>
                  <a:cxn ang="0">
                    <a:pos x="443" y="36"/>
                  </a:cxn>
                  <a:cxn ang="0">
                    <a:pos x="353" y="60"/>
                  </a:cxn>
                  <a:cxn ang="0">
                    <a:pos x="257" y="66"/>
                  </a:cxn>
                  <a:cxn ang="0">
                    <a:pos x="186" y="60"/>
                  </a:cxn>
                  <a:cxn ang="0">
                    <a:pos x="120" y="48"/>
                  </a:cxn>
                  <a:cxn ang="0">
                    <a:pos x="60" y="36"/>
                  </a:cxn>
                  <a:cxn ang="0">
                    <a:pos x="0" y="12"/>
                  </a:cxn>
                  <a:cxn ang="0">
                    <a:pos x="0" y="0"/>
                  </a:cxn>
                  <a:cxn ang="0">
                    <a:pos x="54" y="24"/>
                  </a:cxn>
                  <a:cxn ang="0">
                    <a:pos x="120" y="36"/>
                  </a:cxn>
                  <a:cxn ang="0">
                    <a:pos x="186" y="48"/>
                  </a:cxn>
                  <a:cxn ang="0">
                    <a:pos x="257" y="54"/>
                  </a:cxn>
                  <a:cxn ang="0">
                    <a:pos x="257" y="54"/>
                  </a:cxn>
                </a:cxnLst>
                <a:rect l="0" t="0" r="r" b="b"/>
                <a:pathLst>
                  <a:path w="443" h="66">
                    <a:moveTo>
                      <a:pt x="257" y="54"/>
                    </a:moveTo>
                    <a:lnTo>
                      <a:pt x="353" y="48"/>
                    </a:lnTo>
                    <a:lnTo>
                      <a:pt x="443" y="24"/>
                    </a:lnTo>
                    <a:lnTo>
                      <a:pt x="443" y="36"/>
                    </a:lnTo>
                    <a:lnTo>
                      <a:pt x="353" y="60"/>
                    </a:lnTo>
                    <a:lnTo>
                      <a:pt x="257" y="66"/>
                    </a:lnTo>
                    <a:lnTo>
                      <a:pt x="186" y="60"/>
                    </a:lnTo>
                    <a:lnTo>
                      <a:pt x="120" y="48"/>
                    </a:lnTo>
                    <a:lnTo>
                      <a:pt x="60" y="36"/>
                    </a:lnTo>
                    <a:lnTo>
                      <a:pt x="0" y="12"/>
                    </a:lnTo>
                    <a:lnTo>
                      <a:pt x="0" y="0"/>
                    </a:lnTo>
                    <a:lnTo>
                      <a:pt x="54" y="24"/>
                    </a:lnTo>
                    <a:lnTo>
                      <a:pt x="120" y="36"/>
                    </a:lnTo>
                    <a:lnTo>
                      <a:pt x="186" y="48"/>
                    </a:lnTo>
                    <a:lnTo>
                      <a:pt x="257" y="54"/>
                    </a:lnTo>
                    <a:lnTo>
                      <a:pt x="257" y="5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shade val="84706"/>
                      <a:invGamma/>
                    </a:schemeClr>
                  </a:gs>
                  <a:gs pos="100000">
                    <a:schemeClr val="accent2"/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64" name="Freeform 12"/>
              <p:cNvSpPr>
                <a:spLocks/>
              </p:cNvSpPr>
              <p:nvPr/>
            </p:nvSpPr>
            <p:spPr bwMode="hidden">
              <a:xfrm>
                <a:off x="3527" y="3906"/>
                <a:ext cx="89" cy="216"/>
              </a:xfrm>
              <a:custGeom>
                <a:avLst/>
                <a:gdLst/>
                <a:ahLst/>
                <a:cxnLst>
                  <a:cxn ang="0">
                    <a:pos x="12" y="66"/>
                  </a:cxn>
                  <a:cxn ang="0">
                    <a:pos x="18" y="108"/>
                  </a:cxn>
                  <a:cxn ang="0">
                    <a:pos x="36" y="144"/>
                  </a:cxn>
                  <a:cxn ang="0">
                    <a:pos x="60" y="180"/>
                  </a:cxn>
                  <a:cxn ang="0">
                    <a:pos x="89" y="216"/>
                  </a:cxn>
                  <a:cxn ang="0">
                    <a:pos x="72" y="216"/>
                  </a:cxn>
                  <a:cxn ang="0">
                    <a:pos x="42" y="180"/>
                  </a:cxn>
                  <a:cxn ang="0">
                    <a:pos x="18" y="144"/>
                  </a:cxn>
                  <a:cxn ang="0">
                    <a:pos x="6" y="108"/>
                  </a:cxn>
                  <a:cxn ang="0">
                    <a:pos x="0" y="66"/>
                  </a:cxn>
                  <a:cxn ang="0">
                    <a:pos x="0" y="30"/>
                  </a:cxn>
                  <a:cxn ang="0">
                    <a:pos x="12" y="0"/>
                  </a:cxn>
                  <a:cxn ang="0">
                    <a:pos x="30" y="0"/>
                  </a:cxn>
                  <a:cxn ang="0">
                    <a:pos x="18" y="30"/>
                  </a:cxn>
                  <a:cxn ang="0">
                    <a:pos x="12" y="66"/>
                  </a:cxn>
                  <a:cxn ang="0">
                    <a:pos x="12" y="66"/>
                  </a:cxn>
                </a:cxnLst>
                <a:rect l="0" t="0" r="r" b="b"/>
                <a:pathLst>
                  <a:path w="89" h="216">
                    <a:moveTo>
                      <a:pt x="12" y="66"/>
                    </a:moveTo>
                    <a:lnTo>
                      <a:pt x="18" y="108"/>
                    </a:lnTo>
                    <a:lnTo>
                      <a:pt x="36" y="144"/>
                    </a:lnTo>
                    <a:lnTo>
                      <a:pt x="60" y="180"/>
                    </a:lnTo>
                    <a:lnTo>
                      <a:pt x="89" y="216"/>
                    </a:lnTo>
                    <a:lnTo>
                      <a:pt x="72" y="216"/>
                    </a:lnTo>
                    <a:lnTo>
                      <a:pt x="42" y="180"/>
                    </a:lnTo>
                    <a:lnTo>
                      <a:pt x="18" y="144"/>
                    </a:lnTo>
                    <a:lnTo>
                      <a:pt x="6" y="108"/>
                    </a:lnTo>
                    <a:lnTo>
                      <a:pt x="0" y="66"/>
                    </a:lnTo>
                    <a:lnTo>
                      <a:pt x="0" y="30"/>
                    </a:lnTo>
                    <a:lnTo>
                      <a:pt x="12" y="0"/>
                    </a:lnTo>
                    <a:lnTo>
                      <a:pt x="30" y="0"/>
                    </a:lnTo>
                    <a:lnTo>
                      <a:pt x="18" y="30"/>
                    </a:lnTo>
                    <a:lnTo>
                      <a:pt x="12" y="66"/>
                    </a:lnTo>
                    <a:lnTo>
                      <a:pt x="12" y="6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65" name="Freeform 13"/>
              <p:cNvSpPr>
                <a:spLocks/>
              </p:cNvSpPr>
              <p:nvPr/>
            </p:nvSpPr>
            <p:spPr bwMode="hidden">
              <a:xfrm>
                <a:off x="3569" y="3745"/>
                <a:ext cx="750" cy="461"/>
              </a:xfrm>
              <a:custGeom>
                <a:avLst/>
                <a:gdLst/>
                <a:ahLst/>
                <a:cxnLst>
                  <a:cxn ang="0">
                    <a:pos x="382" y="443"/>
                  </a:cxn>
                  <a:cxn ang="0">
                    <a:pos x="311" y="437"/>
                  </a:cxn>
                  <a:cxn ang="0">
                    <a:pos x="245" y="425"/>
                  </a:cxn>
                  <a:cxn ang="0">
                    <a:pos x="185" y="407"/>
                  </a:cxn>
                  <a:cxn ang="0">
                    <a:pos x="131" y="383"/>
                  </a:cxn>
                  <a:cxn ang="0">
                    <a:pos x="83" y="347"/>
                  </a:cxn>
                  <a:cxn ang="0">
                    <a:pos x="53" y="311"/>
                  </a:cxn>
                  <a:cxn ang="0">
                    <a:pos x="30" y="269"/>
                  </a:cxn>
                  <a:cxn ang="0">
                    <a:pos x="24" y="227"/>
                  </a:cxn>
                  <a:cxn ang="0">
                    <a:pos x="30" y="185"/>
                  </a:cxn>
                  <a:cxn ang="0">
                    <a:pos x="53" y="143"/>
                  </a:cxn>
                  <a:cxn ang="0">
                    <a:pos x="83" y="107"/>
                  </a:cxn>
                  <a:cxn ang="0">
                    <a:pos x="131" y="77"/>
                  </a:cxn>
                  <a:cxn ang="0">
                    <a:pos x="185" y="47"/>
                  </a:cxn>
                  <a:cxn ang="0">
                    <a:pos x="245" y="30"/>
                  </a:cxn>
                  <a:cxn ang="0">
                    <a:pos x="311" y="18"/>
                  </a:cxn>
                  <a:cxn ang="0">
                    <a:pos x="382" y="12"/>
                  </a:cxn>
                  <a:cxn ang="0">
                    <a:pos x="478" y="18"/>
                  </a:cxn>
                  <a:cxn ang="0">
                    <a:pos x="562" y="41"/>
                  </a:cxn>
                  <a:cxn ang="0">
                    <a:pos x="562" y="36"/>
                  </a:cxn>
                  <a:cxn ang="0">
                    <a:pos x="562" y="30"/>
                  </a:cxn>
                  <a:cxn ang="0">
                    <a:pos x="478" y="6"/>
                  </a:cxn>
                  <a:cxn ang="0">
                    <a:pos x="382" y="0"/>
                  </a:cxn>
                  <a:cxn ang="0">
                    <a:pos x="305" y="6"/>
                  </a:cxn>
                  <a:cxn ang="0">
                    <a:pos x="233" y="18"/>
                  </a:cxn>
                  <a:cxn ang="0">
                    <a:pos x="167" y="41"/>
                  </a:cxn>
                  <a:cxn ang="0">
                    <a:pos x="113" y="65"/>
                  </a:cxn>
                  <a:cxn ang="0">
                    <a:pos x="65" y="101"/>
                  </a:cxn>
                  <a:cxn ang="0">
                    <a:pos x="30" y="137"/>
                  </a:cxn>
                  <a:cxn ang="0">
                    <a:pos x="6" y="179"/>
                  </a:cxn>
                  <a:cxn ang="0">
                    <a:pos x="0" y="227"/>
                  </a:cxn>
                  <a:cxn ang="0">
                    <a:pos x="6" y="275"/>
                  </a:cxn>
                  <a:cxn ang="0">
                    <a:pos x="30" y="317"/>
                  </a:cxn>
                  <a:cxn ang="0">
                    <a:pos x="65" y="359"/>
                  </a:cxn>
                  <a:cxn ang="0">
                    <a:pos x="113" y="395"/>
                  </a:cxn>
                  <a:cxn ang="0">
                    <a:pos x="167" y="419"/>
                  </a:cxn>
                  <a:cxn ang="0">
                    <a:pos x="233" y="443"/>
                  </a:cxn>
                  <a:cxn ang="0">
                    <a:pos x="305" y="455"/>
                  </a:cxn>
                  <a:cxn ang="0">
                    <a:pos x="382" y="461"/>
                  </a:cxn>
                  <a:cxn ang="0">
                    <a:pos x="448" y="455"/>
                  </a:cxn>
                  <a:cxn ang="0">
                    <a:pos x="508" y="449"/>
                  </a:cxn>
                  <a:cxn ang="0">
                    <a:pos x="609" y="413"/>
                  </a:cxn>
                  <a:cxn ang="0">
                    <a:pos x="657" y="389"/>
                  </a:cxn>
                  <a:cxn ang="0">
                    <a:pos x="693" y="359"/>
                  </a:cxn>
                  <a:cxn ang="0">
                    <a:pos x="723" y="329"/>
                  </a:cxn>
                  <a:cxn ang="0">
                    <a:pos x="747" y="293"/>
                  </a:cxn>
                  <a:cxn ang="0">
                    <a:pos x="741" y="287"/>
                  </a:cxn>
                  <a:cxn ang="0">
                    <a:pos x="729" y="281"/>
                  </a:cxn>
                  <a:cxn ang="0">
                    <a:pos x="711" y="317"/>
                  </a:cxn>
                  <a:cxn ang="0">
                    <a:pos x="681" y="347"/>
                  </a:cxn>
                  <a:cxn ang="0">
                    <a:pos x="645" y="377"/>
                  </a:cxn>
                  <a:cxn ang="0">
                    <a:pos x="604" y="401"/>
                  </a:cxn>
                  <a:cxn ang="0">
                    <a:pos x="502" y="431"/>
                  </a:cxn>
                  <a:cxn ang="0">
                    <a:pos x="442" y="443"/>
                  </a:cxn>
                  <a:cxn ang="0">
                    <a:pos x="382" y="443"/>
                  </a:cxn>
                  <a:cxn ang="0">
                    <a:pos x="382" y="443"/>
                  </a:cxn>
                </a:cxnLst>
                <a:rect l="0" t="0" r="r" b="b"/>
                <a:pathLst>
                  <a:path w="747" h="461">
                    <a:moveTo>
                      <a:pt x="382" y="443"/>
                    </a:moveTo>
                    <a:lnTo>
                      <a:pt x="311" y="437"/>
                    </a:lnTo>
                    <a:lnTo>
                      <a:pt x="245" y="425"/>
                    </a:lnTo>
                    <a:lnTo>
                      <a:pt x="185" y="407"/>
                    </a:lnTo>
                    <a:lnTo>
                      <a:pt x="131" y="383"/>
                    </a:lnTo>
                    <a:lnTo>
                      <a:pt x="83" y="347"/>
                    </a:lnTo>
                    <a:lnTo>
                      <a:pt x="53" y="311"/>
                    </a:lnTo>
                    <a:lnTo>
                      <a:pt x="30" y="269"/>
                    </a:lnTo>
                    <a:lnTo>
                      <a:pt x="24" y="227"/>
                    </a:lnTo>
                    <a:lnTo>
                      <a:pt x="30" y="185"/>
                    </a:lnTo>
                    <a:lnTo>
                      <a:pt x="53" y="143"/>
                    </a:lnTo>
                    <a:lnTo>
                      <a:pt x="83" y="107"/>
                    </a:lnTo>
                    <a:lnTo>
                      <a:pt x="131" y="77"/>
                    </a:lnTo>
                    <a:lnTo>
                      <a:pt x="185" y="47"/>
                    </a:lnTo>
                    <a:lnTo>
                      <a:pt x="245" y="30"/>
                    </a:lnTo>
                    <a:lnTo>
                      <a:pt x="311" y="18"/>
                    </a:lnTo>
                    <a:lnTo>
                      <a:pt x="382" y="12"/>
                    </a:lnTo>
                    <a:lnTo>
                      <a:pt x="478" y="18"/>
                    </a:lnTo>
                    <a:lnTo>
                      <a:pt x="562" y="41"/>
                    </a:lnTo>
                    <a:lnTo>
                      <a:pt x="562" y="36"/>
                    </a:lnTo>
                    <a:lnTo>
                      <a:pt x="562" y="30"/>
                    </a:lnTo>
                    <a:lnTo>
                      <a:pt x="478" y="6"/>
                    </a:lnTo>
                    <a:lnTo>
                      <a:pt x="382" y="0"/>
                    </a:lnTo>
                    <a:lnTo>
                      <a:pt x="305" y="6"/>
                    </a:lnTo>
                    <a:lnTo>
                      <a:pt x="233" y="18"/>
                    </a:lnTo>
                    <a:lnTo>
                      <a:pt x="167" y="41"/>
                    </a:lnTo>
                    <a:lnTo>
                      <a:pt x="113" y="65"/>
                    </a:lnTo>
                    <a:lnTo>
                      <a:pt x="65" y="101"/>
                    </a:lnTo>
                    <a:lnTo>
                      <a:pt x="30" y="137"/>
                    </a:lnTo>
                    <a:lnTo>
                      <a:pt x="6" y="179"/>
                    </a:lnTo>
                    <a:lnTo>
                      <a:pt x="0" y="227"/>
                    </a:lnTo>
                    <a:lnTo>
                      <a:pt x="6" y="275"/>
                    </a:lnTo>
                    <a:lnTo>
                      <a:pt x="30" y="317"/>
                    </a:lnTo>
                    <a:lnTo>
                      <a:pt x="65" y="359"/>
                    </a:lnTo>
                    <a:lnTo>
                      <a:pt x="113" y="395"/>
                    </a:lnTo>
                    <a:lnTo>
                      <a:pt x="167" y="419"/>
                    </a:lnTo>
                    <a:lnTo>
                      <a:pt x="233" y="443"/>
                    </a:lnTo>
                    <a:lnTo>
                      <a:pt x="305" y="455"/>
                    </a:lnTo>
                    <a:lnTo>
                      <a:pt x="382" y="461"/>
                    </a:lnTo>
                    <a:lnTo>
                      <a:pt x="448" y="455"/>
                    </a:lnTo>
                    <a:lnTo>
                      <a:pt x="508" y="449"/>
                    </a:lnTo>
                    <a:lnTo>
                      <a:pt x="609" y="413"/>
                    </a:lnTo>
                    <a:lnTo>
                      <a:pt x="657" y="389"/>
                    </a:lnTo>
                    <a:lnTo>
                      <a:pt x="693" y="359"/>
                    </a:lnTo>
                    <a:lnTo>
                      <a:pt x="723" y="329"/>
                    </a:lnTo>
                    <a:lnTo>
                      <a:pt x="747" y="293"/>
                    </a:lnTo>
                    <a:lnTo>
                      <a:pt x="741" y="287"/>
                    </a:lnTo>
                    <a:lnTo>
                      <a:pt x="729" y="281"/>
                    </a:lnTo>
                    <a:lnTo>
                      <a:pt x="711" y="317"/>
                    </a:lnTo>
                    <a:lnTo>
                      <a:pt x="681" y="347"/>
                    </a:lnTo>
                    <a:lnTo>
                      <a:pt x="645" y="377"/>
                    </a:lnTo>
                    <a:lnTo>
                      <a:pt x="604" y="401"/>
                    </a:lnTo>
                    <a:lnTo>
                      <a:pt x="502" y="431"/>
                    </a:lnTo>
                    <a:lnTo>
                      <a:pt x="442" y="443"/>
                    </a:lnTo>
                    <a:lnTo>
                      <a:pt x="382" y="443"/>
                    </a:lnTo>
                    <a:lnTo>
                      <a:pt x="382" y="443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path path="rect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66" name="Freeform 14"/>
              <p:cNvSpPr>
                <a:spLocks/>
              </p:cNvSpPr>
              <p:nvPr/>
            </p:nvSpPr>
            <p:spPr bwMode="hidden">
              <a:xfrm>
                <a:off x="4037" y="3721"/>
                <a:ext cx="96" cy="3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12"/>
                  </a:cxn>
                  <a:cxn ang="0">
                    <a:pos x="48" y="18"/>
                  </a:cxn>
                  <a:cxn ang="0">
                    <a:pos x="96" y="30"/>
                  </a:cxn>
                  <a:cxn ang="0">
                    <a:pos x="96" y="24"/>
                  </a:cxn>
                  <a:cxn ang="0">
                    <a:pos x="96" y="18"/>
                  </a:cxn>
                  <a:cxn ang="0">
                    <a:pos x="48" y="12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96" h="30">
                    <a:moveTo>
                      <a:pt x="0" y="0"/>
                    </a:moveTo>
                    <a:lnTo>
                      <a:pt x="0" y="12"/>
                    </a:lnTo>
                    <a:lnTo>
                      <a:pt x="48" y="18"/>
                    </a:lnTo>
                    <a:lnTo>
                      <a:pt x="96" y="30"/>
                    </a:lnTo>
                    <a:lnTo>
                      <a:pt x="96" y="24"/>
                    </a:lnTo>
                    <a:lnTo>
                      <a:pt x="96" y="18"/>
                    </a:lnTo>
                    <a:lnTo>
                      <a:pt x="48" y="1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67" name="Oval 15"/>
              <p:cNvSpPr>
                <a:spLocks noChangeArrowheads="1"/>
              </p:cNvSpPr>
              <p:nvPr/>
            </p:nvSpPr>
            <p:spPr bwMode="hidden">
              <a:xfrm>
                <a:off x="3910" y="3948"/>
                <a:ext cx="84" cy="53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7" name="Group 16"/>
            <p:cNvGrpSpPr>
              <a:grpSpLocks/>
            </p:cNvGrpSpPr>
            <p:nvPr userDrawn="1"/>
          </p:nvGrpSpPr>
          <p:grpSpPr bwMode="auto">
            <a:xfrm>
              <a:off x="1776" y="3631"/>
              <a:ext cx="1626" cy="683"/>
              <a:chOff x="1776" y="3631"/>
              <a:chExt cx="1626" cy="683"/>
            </a:xfrm>
          </p:grpSpPr>
          <p:sp>
            <p:nvSpPr>
              <p:cNvPr id="39" name="Oval 17"/>
              <p:cNvSpPr>
                <a:spLocks noChangeArrowheads="1"/>
              </p:cNvSpPr>
              <p:nvPr/>
            </p:nvSpPr>
            <p:spPr bwMode="hidden">
              <a:xfrm>
                <a:off x="2268" y="3934"/>
                <a:ext cx="638" cy="377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87843"/>
                      <a:invGamma/>
                    </a:schemeClr>
                  </a:gs>
                  <a:gs pos="100000">
                    <a:schemeClr val="accent2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40" name="Oval 18"/>
              <p:cNvSpPr>
                <a:spLocks noChangeArrowheads="1"/>
              </p:cNvSpPr>
              <p:nvPr/>
            </p:nvSpPr>
            <p:spPr bwMode="hidden">
              <a:xfrm>
                <a:off x="2314" y="3958"/>
                <a:ext cx="543" cy="332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41" name="Oval 19"/>
              <p:cNvSpPr>
                <a:spLocks noChangeArrowheads="1"/>
              </p:cNvSpPr>
              <p:nvPr/>
            </p:nvSpPr>
            <p:spPr bwMode="hidden">
              <a:xfrm>
                <a:off x="2341" y="3979"/>
                <a:ext cx="501" cy="299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0980"/>
                      <a:invGamma/>
                    </a:schemeClr>
                  </a:gs>
                  <a:gs pos="100000">
                    <a:schemeClr val="accent2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42" name="Oval 20"/>
              <p:cNvSpPr>
                <a:spLocks noChangeArrowheads="1"/>
              </p:cNvSpPr>
              <p:nvPr/>
            </p:nvSpPr>
            <p:spPr bwMode="hidden">
              <a:xfrm>
                <a:off x="2368" y="3997"/>
                <a:ext cx="444" cy="258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8784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43" name="Oval 21"/>
              <p:cNvSpPr>
                <a:spLocks noChangeArrowheads="1"/>
              </p:cNvSpPr>
              <p:nvPr/>
            </p:nvSpPr>
            <p:spPr bwMode="hidden">
              <a:xfrm>
                <a:off x="2385" y="4005"/>
                <a:ext cx="413" cy="240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44" name="Oval 22"/>
              <p:cNvSpPr>
                <a:spLocks noChangeArrowheads="1"/>
              </p:cNvSpPr>
              <p:nvPr/>
            </p:nvSpPr>
            <p:spPr bwMode="hidden">
              <a:xfrm>
                <a:off x="2437" y="4026"/>
                <a:ext cx="306" cy="192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8784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45" name="Oval 23"/>
              <p:cNvSpPr>
                <a:spLocks noChangeArrowheads="1"/>
              </p:cNvSpPr>
              <p:nvPr/>
            </p:nvSpPr>
            <p:spPr bwMode="hidden">
              <a:xfrm>
                <a:off x="2476" y="4056"/>
                <a:ext cx="227" cy="135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46" name="Oval 24"/>
              <p:cNvSpPr>
                <a:spLocks noChangeArrowheads="1"/>
              </p:cNvSpPr>
              <p:nvPr/>
            </p:nvSpPr>
            <p:spPr bwMode="hidden">
              <a:xfrm>
                <a:off x="2542" y="4097"/>
                <a:ext cx="90" cy="60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47" name="Freeform 25"/>
              <p:cNvSpPr>
                <a:spLocks/>
              </p:cNvSpPr>
              <p:nvPr/>
            </p:nvSpPr>
            <p:spPr bwMode="hidden">
              <a:xfrm>
                <a:off x="2585" y="3822"/>
                <a:ext cx="449" cy="186"/>
              </a:xfrm>
              <a:custGeom>
                <a:avLst/>
                <a:gdLst/>
                <a:ahLst/>
                <a:cxnLst>
                  <a:cxn ang="0">
                    <a:pos x="6" y="6"/>
                  </a:cxn>
                  <a:cxn ang="0">
                    <a:pos x="78" y="12"/>
                  </a:cxn>
                  <a:cxn ang="0">
                    <a:pos x="150" y="18"/>
                  </a:cxn>
                  <a:cxn ang="0">
                    <a:pos x="215" y="36"/>
                  </a:cxn>
                  <a:cxn ang="0">
                    <a:pos x="275" y="60"/>
                  </a:cxn>
                  <a:cxn ang="0">
                    <a:pos x="329" y="84"/>
                  </a:cxn>
                  <a:cxn ang="0">
                    <a:pos x="377" y="114"/>
                  </a:cxn>
                  <a:cxn ang="0">
                    <a:pos x="419" y="150"/>
                  </a:cxn>
                  <a:cxn ang="0">
                    <a:pos x="448" y="186"/>
                  </a:cxn>
                  <a:cxn ang="0">
                    <a:pos x="448" y="162"/>
                  </a:cxn>
                  <a:cxn ang="0">
                    <a:pos x="413" y="126"/>
                  </a:cxn>
                  <a:cxn ang="0">
                    <a:pos x="371" y="96"/>
                  </a:cxn>
                  <a:cxn ang="0">
                    <a:pos x="323" y="66"/>
                  </a:cxn>
                  <a:cxn ang="0">
                    <a:pos x="269" y="48"/>
                  </a:cxn>
                  <a:cxn ang="0">
                    <a:pos x="144" y="12"/>
                  </a:cxn>
                  <a:cxn ang="0">
                    <a:pos x="78" y="6"/>
                  </a:cxn>
                  <a:cxn ang="0">
                    <a:pos x="6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6"/>
                  </a:cxn>
                  <a:cxn ang="0">
                    <a:pos x="0" y="6"/>
                  </a:cxn>
                  <a:cxn ang="0">
                    <a:pos x="6" y="6"/>
                  </a:cxn>
                  <a:cxn ang="0">
                    <a:pos x="6" y="6"/>
                  </a:cxn>
                </a:cxnLst>
                <a:rect l="0" t="0" r="r" b="b"/>
                <a:pathLst>
                  <a:path w="448" h="186">
                    <a:moveTo>
                      <a:pt x="6" y="6"/>
                    </a:moveTo>
                    <a:lnTo>
                      <a:pt x="78" y="12"/>
                    </a:lnTo>
                    <a:lnTo>
                      <a:pt x="150" y="18"/>
                    </a:lnTo>
                    <a:lnTo>
                      <a:pt x="215" y="36"/>
                    </a:lnTo>
                    <a:lnTo>
                      <a:pt x="275" y="60"/>
                    </a:lnTo>
                    <a:lnTo>
                      <a:pt x="329" y="84"/>
                    </a:lnTo>
                    <a:lnTo>
                      <a:pt x="377" y="114"/>
                    </a:lnTo>
                    <a:lnTo>
                      <a:pt x="419" y="150"/>
                    </a:lnTo>
                    <a:lnTo>
                      <a:pt x="448" y="186"/>
                    </a:lnTo>
                    <a:lnTo>
                      <a:pt x="448" y="162"/>
                    </a:lnTo>
                    <a:lnTo>
                      <a:pt x="413" y="126"/>
                    </a:lnTo>
                    <a:lnTo>
                      <a:pt x="371" y="96"/>
                    </a:lnTo>
                    <a:lnTo>
                      <a:pt x="323" y="66"/>
                    </a:lnTo>
                    <a:lnTo>
                      <a:pt x="269" y="48"/>
                    </a:lnTo>
                    <a:lnTo>
                      <a:pt x="144" y="12"/>
                    </a:lnTo>
                    <a:lnTo>
                      <a:pt x="78" y="6"/>
                    </a:lnTo>
                    <a:lnTo>
                      <a:pt x="6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6" y="6"/>
                    </a:lnTo>
                    <a:lnTo>
                      <a:pt x="6" y="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shade val="90980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48" name="Freeform 26"/>
              <p:cNvSpPr>
                <a:spLocks/>
              </p:cNvSpPr>
              <p:nvPr/>
            </p:nvSpPr>
            <p:spPr bwMode="hidden">
              <a:xfrm>
                <a:off x="2142" y="3852"/>
                <a:ext cx="892" cy="462"/>
              </a:xfrm>
              <a:custGeom>
                <a:avLst/>
                <a:gdLst/>
                <a:ahLst/>
                <a:cxnLst>
                  <a:cxn ang="0">
                    <a:pos x="23" y="276"/>
                  </a:cxn>
                  <a:cxn ang="0">
                    <a:pos x="29" y="222"/>
                  </a:cxn>
                  <a:cxn ang="0">
                    <a:pos x="59" y="174"/>
                  </a:cxn>
                  <a:cxn ang="0">
                    <a:pos x="95" y="132"/>
                  </a:cxn>
                  <a:cxn ang="0">
                    <a:pos x="149" y="96"/>
                  </a:cxn>
                  <a:cxn ang="0">
                    <a:pos x="209" y="60"/>
                  </a:cxn>
                  <a:cxn ang="0">
                    <a:pos x="281" y="36"/>
                  </a:cxn>
                  <a:cxn ang="0">
                    <a:pos x="364" y="24"/>
                  </a:cxn>
                  <a:cxn ang="0">
                    <a:pos x="448" y="18"/>
                  </a:cxn>
                  <a:cxn ang="0">
                    <a:pos x="532" y="24"/>
                  </a:cxn>
                  <a:cxn ang="0">
                    <a:pos x="609" y="36"/>
                  </a:cxn>
                  <a:cxn ang="0">
                    <a:pos x="681" y="60"/>
                  </a:cxn>
                  <a:cxn ang="0">
                    <a:pos x="741" y="96"/>
                  </a:cxn>
                  <a:cxn ang="0">
                    <a:pos x="795" y="132"/>
                  </a:cxn>
                  <a:cxn ang="0">
                    <a:pos x="831" y="174"/>
                  </a:cxn>
                  <a:cxn ang="0">
                    <a:pos x="861" y="222"/>
                  </a:cxn>
                  <a:cxn ang="0">
                    <a:pos x="867" y="276"/>
                  </a:cxn>
                  <a:cxn ang="0">
                    <a:pos x="855" y="330"/>
                  </a:cxn>
                  <a:cxn ang="0">
                    <a:pos x="831" y="378"/>
                  </a:cxn>
                  <a:cxn ang="0">
                    <a:pos x="783" y="426"/>
                  </a:cxn>
                  <a:cxn ang="0">
                    <a:pos x="723" y="462"/>
                  </a:cxn>
                  <a:cxn ang="0">
                    <a:pos x="765" y="462"/>
                  </a:cxn>
                  <a:cxn ang="0">
                    <a:pos x="819" y="426"/>
                  </a:cxn>
                  <a:cxn ang="0">
                    <a:pos x="855" y="378"/>
                  </a:cxn>
                  <a:cxn ang="0">
                    <a:pos x="884" y="330"/>
                  </a:cxn>
                  <a:cxn ang="0">
                    <a:pos x="890" y="276"/>
                  </a:cxn>
                  <a:cxn ang="0">
                    <a:pos x="884" y="222"/>
                  </a:cxn>
                  <a:cxn ang="0">
                    <a:pos x="855" y="168"/>
                  </a:cxn>
                  <a:cxn ang="0">
                    <a:pos x="813" y="120"/>
                  </a:cxn>
                  <a:cxn ang="0">
                    <a:pos x="759" y="84"/>
                  </a:cxn>
                  <a:cxn ang="0">
                    <a:pos x="693" y="48"/>
                  </a:cxn>
                  <a:cxn ang="0">
                    <a:pos x="621" y="24"/>
                  </a:cxn>
                  <a:cxn ang="0">
                    <a:pos x="538" y="6"/>
                  </a:cxn>
                  <a:cxn ang="0">
                    <a:pos x="448" y="0"/>
                  </a:cxn>
                  <a:cxn ang="0">
                    <a:pos x="358" y="6"/>
                  </a:cxn>
                  <a:cxn ang="0">
                    <a:pos x="275" y="24"/>
                  </a:cxn>
                  <a:cxn ang="0">
                    <a:pos x="197" y="48"/>
                  </a:cxn>
                  <a:cxn ang="0">
                    <a:pos x="131" y="84"/>
                  </a:cxn>
                  <a:cxn ang="0">
                    <a:pos x="77" y="120"/>
                  </a:cxn>
                  <a:cxn ang="0">
                    <a:pos x="35" y="168"/>
                  </a:cxn>
                  <a:cxn ang="0">
                    <a:pos x="12" y="222"/>
                  </a:cxn>
                  <a:cxn ang="0">
                    <a:pos x="0" y="276"/>
                  </a:cxn>
                  <a:cxn ang="0">
                    <a:pos x="6" y="330"/>
                  </a:cxn>
                  <a:cxn ang="0">
                    <a:pos x="35" y="378"/>
                  </a:cxn>
                  <a:cxn ang="0">
                    <a:pos x="71" y="426"/>
                  </a:cxn>
                  <a:cxn ang="0">
                    <a:pos x="125" y="462"/>
                  </a:cxn>
                  <a:cxn ang="0">
                    <a:pos x="167" y="462"/>
                  </a:cxn>
                  <a:cxn ang="0">
                    <a:pos x="107" y="426"/>
                  </a:cxn>
                  <a:cxn ang="0">
                    <a:pos x="59" y="378"/>
                  </a:cxn>
                  <a:cxn ang="0">
                    <a:pos x="35" y="330"/>
                  </a:cxn>
                  <a:cxn ang="0">
                    <a:pos x="23" y="276"/>
                  </a:cxn>
                  <a:cxn ang="0">
                    <a:pos x="23" y="276"/>
                  </a:cxn>
                </a:cxnLst>
                <a:rect l="0" t="0" r="r" b="b"/>
                <a:pathLst>
                  <a:path w="890" h="462">
                    <a:moveTo>
                      <a:pt x="23" y="276"/>
                    </a:moveTo>
                    <a:lnTo>
                      <a:pt x="29" y="222"/>
                    </a:lnTo>
                    <a:lnTo>
                      <a:pt x="59" y="174"/>
                    </a:lnTo>
                    <a:lnTo>
                      <a:pt x="95" y="132"/>
                    </a:lnTo>
                    <a:lnTo>
                      <a:pt x="149" y="96"/>
                    </a:lnTo>
                    <a:lnTo>
                      <a:pt x="209" y="60"/>
                    </a:lnTo>
                    <a:lnTo>
                      <a:pt x="281" y="36"/>
                    </a:lnTo>
                    <a:lnTo>
                      <a:pt x="364" y="24"/>
                    </a:lnTo>
                    <a:lnTo>
                      <a:pt x="448" y="18"/>
                    </a:lnTo>
                    <a:lnTo>
                      <a:pt x="532" y="24"/>
                    </a:lnTo>
                    <a:lnTo>
                      <a:pt x="609" y="36"/>
                    </a:lnTo>
                    <a:lnTo>
                      <a:pt x="681" y="60"/>
                    </a:lnTo>
                    <a:lnTo>
                      <a:pt x="741" y="96"/>
                    </a:lnTo>
                    <a:lnTo>
                      <a:pt x="795" y="132"/>
                    </a:lnTo>
                    <a:lnTo>
                      <a:pt x="831" y="174"/>
                    </a:lnTo>
                    <a:lnTo>
                      <a:pt x="861" y="222"/>
                    </a:lnTo>
                    <a:lnTo>
                      <a:pt x="867" y="276"/>
                    </a:lnTo>
                    <a:lnTo>
                      <a:pt x="855" y="330"/>
                    </a:lnTo>
                    <a:lnTo>
                      <a:pt x="831" y="378"/>
                    </a:lnTo>
                    <a:lnTo>
                      <a:pt x="783" y="426"/>
                    </a:lnTo>
                    <a:lnTo>
                      <a:pt x="723" y="462"/>
                    </a:lnTo>
                    <a:lnTo>
                      <a:pt x="765" y="462"/>
                    </a:lnTo>
                    <a:lnTo>
                      <a:pt x="819" y="426"/>
                    </a:lnTo>
                    <a:lnTo>
                      <a:pt x="855" y="378"/>
                    </a:lnTo>
                    <a:lnTo>
                      <a:pt x="884" y="330"/>
                    </a:lnTo>
                    <a:lnTo>
                      <a:pt x="890" y="276"/>
                    </a:lnTo>
                    <a:lnTo>
                      <a:pt x="884" y="222"/>
                    </a:lnTo>
                    <a:lnTo>
                      <a:pt x="855" y="168"/>
                    </a:lnTo>
                    <a:lnTo>
                      <a:pt x="813" y="120"/>
                    </a:lnTo>
                    <a:lnTo>
                      <a:pt x="759" y="84"/>
                    </a:lnTo>
                    <a:lnTo>
                      <a:pt x="693" y="48"/>
                    </a:lnTo>
                    <a:lnTo>
                      <a:pt x="621" y="24"/>
                    </a:lnTo>
                    <a:lnTo>
                      <a:pt x="538" y="6"/>
                    </a:lnTo>
                    <a:lnTo>
                      <a:pt x="448" y="0"/>
                    </a:lnTo>
                    <a:lnTo>
                      <a:pt x="358" y="6"/>
                    </a:lnTo>
                    <a:lnTo>
                      <a:pt x="275" y="24"/>
                    </a:lnTo>
                    <a:lnTo>
                      <a:pt x="197" y="48"/>
                    </a:lnTo>
                    <a:lnTo>
                      <a:pt x="131" y="84"/>
                    </a:lnTo>
                    <a:lnTo>
                      <a:pt x="77" y="120"/>
                    </a:lnTo>
                    <a:lnTo>
                      <a:pt x="35" y="168"/>
                    </a:lnTo>
                    <a:lnTo>
                      <a:pt x="12" y="222"/>
                    </a:lnTo>
                    <a:lnTo>
                      <a:pt x="0" y="276"/>
                    </a:lnTo>
                    <a:lnTo>
                      <a:pt x="6" y="330"/>
                    </a:lnTo>
                    <a:lnTo>
                      <a:pt x="35" y="378"/>
                    </a:lnTo>
                    <a:lnTo>
                      <a:pt x="71" y="426"/>
                    </a:lnTo>
                    <a:lnTo>
                      <a:pt x="125" y="462"/>
                    </a:lnTo>
                    <a:lnTo>
                      <a:pt x="167" y="462"/>
                    </a:lnTo>
                    <a:lnTo>
                      <a:pt x="107" y="426"/>
                    </a:lnTo>
                    <a:lnTo>
                      <a:pt x="59" y="378"/>
                    </a:lnTo>
                    <a:lnTo>
                      <a:pt x="35" y="330"/>
                    </a:lnTo>
                    <a:lnTo>
                      <a:pt x="23" y="276"/>
                    </a:lnTo>
                    <a:lnTo>
                      <a:pt x="23" y="27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4706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49" name="Freeform 27"/>
              <p:cNvSpPr>
                <a:spLocks/>
              </p:cNvSpPr>
              <p:nvPr/>
            </p:nvSpPr>
            <p:spPr bwMode="hidden">
              <a:xfrm>
                <a:off x="2082" y="3828"/>
                <a:ext cx="407" cy="486"/>
              </a:xfrm>
              <a:custGeom>
                <a:avLst/>
                <a:gdLst/>
                <a:ahLst/>
                <a:cxnLst>
                  <a:cxn ang="0">
                    <a:pos x="18" y="300"/>
                  </a:cxn>
                  <a:cxn ang="0">
                    <a:pos x="24" y="246"/>
                  </a:cxn>
                  <a:cxn ang="0">
                    <a:pos x="48" y="198"/>
                  </a:cxn>
                  <a:cxn ang="0">
                    <a:pos x="83" y="150"/>
                  </a:cxn>
                  <a:cxn ang="0">
                    <a:pos x="131" y="108"/>
                  </a:cxn>
                  <a:cxn ang="0">
                    <a:pos x="185" y="72"/>
                  </a:cxn>
                  <a:cxn ang="0">
                    <a:pos x="251" y="42"/>
                  </a:cxn>
                  <a:cxn ang="0">
                    <a:pos x="329" y="24"/>
                  </a:cxn>
                  <a:cxn ang="0">
                    <a:pos x="406" y="6"/>
                  </a:cxn>
                  <a:cxn ang="0">
                    <a:pos x="406" y="0"/>
                  </a:cxn>
                  <a:cxn ang="0">
                    <a:pos x="323" y="12"/>
                  </a:cxn>
                  <a:cxn ang="0">
                    <a:pos x="245" y="36"/>
                  </a:cxn>
                  <a:cxn ang="0">
                    <a:pos x="179" y="66"/>
                  </a:cxn>
                  <a:cxn ang="0">
                    <a:pos x="119" y="102"/>
                  </a:cxn>
                  <a:cxn ang="0">
                    <a:pos x="72" y="144"/>
                  </a:cxn>
                  <a:cxn ang="0">
                    <a:pos x="30" y="192"/>
                  </a:cxn>
                  <a:cxn ang="0">
                    <a:pos x="6" y="246"/>
                  </a:cxn>
                  <a:cxn ang="0">
                    <a:pos x="0" y="300"/>
                  </a:cxn>
                  <a:cxn ang="0">
                    <a:pos x="6" y="348"/>
                  </a:cxn>
                  <a:cxn ang="0">
                    <a:pos x="30" y="396"/>
                  </a:cxn>
                  <a:cxn ang="0">
                    <a:pos x="66" y="444"/>
                  </a:cxn>
                  <a:cxn ang="0">
                    <a:pos x="107" y="486"/>
                  </a:cxn>
                  <a:cxn ang="0">
                    <a:pos x="131" y="486"/>
                  </a:cxn>
                  <a:cxn ang="0">
                    <a:pos x="83" y="450"/>
                  </a:cxn>
                  <a:cxn ang="0">
                    <a:pos x="48" y="402"/>
                  </a:cxn>
                  <a:cxn ang="0">
                    <a:pos x="24" y="354"/>
                  </a:cxn>
                  <a:cxn ang="0">
                    <a:pos x="18" y="300"/>
                  </a:cxn>
                  <a:cxn ang="0">
                    <a:pos x="18" y="300"/>
                  </a:cxn>
                </a:cxnLst>
                <a:rect l="0" t="0" r="r" b="b"/>
                <a:pathLst>
                  <a:path w="406" h="486">
                    <a:moveTo>
                      <a:pt x="18" y="300"/>
                    </a:moveTo>
                    <a:lnTo>
                      <a:pt x="24" y="246"/>
                    </a:lnTo>
                    <a:lnTo>
                      <a:pt x="48" y="198"/>
                    </a:lnTo>
                    <a:lnTo>
                      <a:pt x="83" y="150"/>
                    </a:lnTo>
                    <a:lnTo>
                      <a:pt x="131" y="108"/>
                    </a:lnTo>
                    <a:lnTo>
                      <a:pt x="185" y="72"/>
                    </a:lnTo>
                    <a:lnTo>
                      <a:pt x="251" y="42"/>
                    </a:lnTo>
                    <a:lnTo>
                      <a:pt x="329" y="24"/>
                    </a:lnTo>
                    <a:lnTo>
                      <a:pt x="406" y="6"/>
                    </a:lnTo>
                    <a:lnTo>
                      <a:pt x="406" y="0"/>
                    </a:lnTo>
                    <a:lnTo>
                      <a:pt x="323" y="12"/>
                    </a:lnTo>
                    <a:lnTo>
                      <a:pt x="245" y="36"/>
                    </a:lnTo>
                    <a:lnTo>
                      <a:pt x="179" y="66"/>
                    </a:lnTo>
                    <a:lnTo>
                      <a:pt x="119" y="102"/>
                    </a:lnTo>
                    <a:lnTo>
                      <a:pt x="72" y="144"/>
                    </a:lnTo>
                    <a:lnTo>
                      <a:pt x="30" y="192"/>
                    </a:lnTo>
                    <a:lnTo>
                      <a:pt x="6" y="246"/>
                    </a:lnTo>
                    <a:lnTo>
                      <a:pt x="0" y="300"/>
                    </a:lnTo>
                    <a:lnTo>
                      <a:pt x="6" y="348"/>
                    </a:lnTo>
                    <a:lnTo>
                      <a:pt x="30" y="396"/>
                    </a:lnTo>
                    <a:lnTo>
                      <a:pt x="66" y="444"/>
                    </a:lnTo>
                    <a:lnTo>
                      <a:pt x="107" y="486"/>
                    </a:lnTo>
                    <a:lnTo>
                      <a:pt x="131" y="486"/>
                    </a:lnTo>
                    <a:lnTo>
                      <a:pt x="83" y="450"/>
                    </a:lnTo>
                    <a:lnTo>
                      <a:pt x="48" y="402"/>
                    </a:lnTo>
                    <a:lnTo>
                      <a:pt x="24" y="354"/>
                    </a:lnTo>
                    <a:lnTo>
                      <a:pt x="18" y="300"/>
                    </a:lnTo>
                    <a:lnTo>
                      <a:pt x="18" y="30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50" name="Freeform 28"/>
              <p:cNvSpPr>
                <a:spLocks/>
              </p:cNvSpPr>
              <p:nvPr/>
            </p:nvSpPr>
            <p:spPr bwMode="hidden">
              <a:xfrm>
                <a:off x="2987" y="4044"/>
                <a:ext cx="108" cy="252"/>
              </a:xfrm>
              <a:custGeom>
                <a:avLst/>
                <a:gdLst/>
                <a:ahLst/>
                <a:cxnLst>
                  <a:cxn ang="0">
                    <a:pos x="89" y="84"/>
                  </a:cxn>
                  <a:cxn ang="0">
                    <a:pos x="83" y="132"/>
                  </a:cxn>
                  <a:cxn ang="0">
                    <a:pos x="65" y="174"/>
                  </a:cxn>
                  <a:cxn ang="0">
                    <a:pos x="36" y="216"/>
                  </a:cxn>
                  <a:cxn ang="0">
                    <a:pos x="0" y="252"/>
                  </a:cxn>
                  <a:cxn ang="0">
                    <a:pos x="18" y="252"/>
                  </a:cxn>
                  <a:cxn ang="0">
                    <a:pos x="53" y="216"/>
                  </a:cxn>
                  <a:cxn ang="0">
                    <a:pos x="83" y="174"/>
                  </a:cxn>
                  <a:cxn ang="0">
                    <a:pos x="101" y="132"/>
                  </a:cxn>
                  <a:cxn ang="0">
                    <a:pos x="107" y="84"/>
                  </a:cxn>
                  <a:cxn ang="0">
                    <a:pos x="101" y="42"/>
                  </a:cxn>
                  <a:cxn ang="0">
                    <a:pos x="89" y="0"/>
                  </a:cxn>
                  <a:cxn ang="0">
                    <a:pos x="65" y="0"/>
                  </a:cxn>
                  <a:cxn ang="0">
                    <a:pos x="83" y="42"/>
                  </a:cxn>
                  <a:cxn ang="0">
                    <a:pos x="89" y="84"/>
                  </a:cxn>
                  <a:cxn ang="0">
                    <a:pos x="89" y="84"/>
                  </a:cxn>
                </a:cxnLst>
                <a:rect l="0" t="0" r="r" b="b"/>
                <a:pathLst>
                  <a:path w="107" h="252">
                    <a:moveTo>
                      <a:pt x="89" y="84"/>
                    </a:moveTo>
                    <a:lnTo>
                      <a:pt x="83" y="132"/>
                    </a:lnTo>
                    <a:lnTo>
                      <a:pt x="65" y="174"/>
                    </a:lnTo>
                    <a:lnTo>
                      <a:pt x="36" y="216"/>
                    </a:lnTo>
                    <a:lnTo>
                      <a:pt x="0" y="252"/>
                    </a:lnTo>
                    <a:lnTo>
                      <a:pt x="18" y="252"/>
                    </a:lnTo>
                    <a:lnTo>
                      <a:pt x="53" y="216"/>
                    </a:lnTo>
                    <a:lnTo>
                      <a:pt x="83" y="174"/>
                    </a:lnTo>
                    <a:lnTo>
                      <a:pt x="101" y="132"/>
                    </a:lnTo>
                    <a:lnTo>
                      <a:pt x="107" y="84"/>
                    </a:lnTo>
                    <a:lnTo>
                      <a:pt x="101" y="42"/>
                    </a:lnTo>
                    <a:lnTo>
                      <a:pt x="89" y="0"/>
                    </a:lnTo>
                    <a:lnTo>
                      <a:pt x="65" y="0"/>
                    </a:lnTo>
                    <a:lnTo>
                      <a:pt x="83" y="42"/>
                    </a:lnTo>
                    <a:lnTo>
                      <a:pt x="89" y="84"/>
                    </a:lnTo>
                    <a:lnTo>
                      <a:pt x="89" y="8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1961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51" name="Freeform 29"/>
              <p:cNvSpPr>
                <a:spLocks/>
              </p:cNvSpPr>
              <p:nvPr/>
            </p:nvSpPr>
            <p:spPr bwMode="hidden">
              <a:xfrm>
                <a:off x="2068" y="3685"/>
                <a:ext cx="835" cy="150"/>
              </a:xfrm>
              <a:custGeom>
                <a:avLst/>
                <a:gdLst>
                  <a:gd name="T0" fmla="*/ 518 w 835"/>
                  <a:gd name="T1" fmla="*/ 18 h 150"/>
                  <a:gd name="T2" fmla="*/ 597 w 835"/>
                  <a:gd name="T3" fmla="*/ 24 h 150"/>
                  <a:gd name="T4" fmla="*/ 682 w 835"/>
                  <a:gd name="T5" fmla="*/ 30 h 150"/>
                  <a:gd name="T6" fmla="*/ 755 w 835"/>
                  <a:gd name="T7" fmla="*/ 42 h 150"/>
                  <a:gd name="T8" fmla="*/ 828 w 835"/>
                  <a:gd name="T9" fmla="*/ 60 h 150"/>
                  <a:gd name="T10" fmla="*/ 835 w 835"/>
                  <a:gd name="T11" fmla="*/ 42 h 150"/>
                  <a:gd name="T12" fmla="*/ 761 w 835"/>
                  <a:gd name="T13" fmla="*/ 24 h 150"/>
                  <a:gd name="T14" fmla="*/ 688 w 835"/>
                  <a:gd name="T15" fmla="*/ 12 h 150"/>
                  <a:gd name="T16" fmla="*/ 603 w 835"/>
                  <a:gd name="T17" fmla="*/ 6 h 150"/>
                  <a:gd name="T18" fmla="*/ 518 w 835"/>
                  <a:gd name="T19" fmla="*/ 0 h 150"/>
                  <a:gd name="T20" fmla="*/ 372 w 835"/>
                  <a:gd name="T21" fmla="*/ 12 h 150"/>
                  <a:gd name="T22" fmla="*/ 232 w 835"/>
                  <a:gd name="T23" fmla="*/ 36 h 150"/>
                  <a:gd name="T24" fmla="*/ 110 w 835"/>
                  <a:gd name="T25" fmla="*/ 78 h 150"/>
                  <a:gd name="T26" fmla="*/ 0 w 835"/>
                  <a:gd name="T27" fmla="*/ 132 h 150"/>
                  <a:gd name="T28" fmla="*/ 19 w 835"/>
                  <a:gd name="T29" fmla="*/ 150 h 150"/>
                  <a:gd name="T30" fmla="*/ 122 w 835"/>
                  <a:gd name="T31" fmla="*/ 96 h 150"/>
                  <a:gd name="T32" fmla="*/ 244 w 835"/>
                  <a:gd name="T33" fmla="*/ 54 h 150"/>
                  <a:gd name="T34" fmla="*/ 378 w 835"/>
                  <a:gd name="T35" fmla="*/ 30 h 150"/>
                  <a:gd name="T36" fmla="*/ 518 w 835"/>
                  <a:gd name="T37" fmla="*/ 18 h 150"/>
                  <a:gd name="T38" fmla="*/ 518 w 835"/>
                  <a:gd name="T39" fmla="*/ 18 h 150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0" t="0" r="r" b="b"/>
                <a:pathLst>
                  <a:path w="835" h="150">
                    <a:moveTo>
                      <a:pt x="518" y="18"/>
                    </a:moveTo>
                    <a:lnTo>
                      <a:pt x="597" y="24"/>
                    </a:lnTo>
                    <a:lnTo>
                      <a:pt x="682" y="30"/>
                    </a:lnTo>
                    <a:lnTo>
                      <a:pt x="755" y="42"/>
                    </a:lnTo>
                    <a:lnTo>
                      <a:pt x="828" y="60"/>
                    </a:lnTo>
                    <a:lnTo>
                      <a:pt x="835" y="42"/>
                    </a:lnTo>
                    <a:lnTo>
                      <a:pt x="761" y="24"/>
                    </a:lnTo>
                    <a:lnTo>
                      <a:pt x="688" y="12"/>
                    </a:lnTo>
                    <a:lnTo>
                      <a:pt x="603" y="6"/>
                    </a:lnTo>
                    <a:lnTo>
                      <a:pt x="518" y="0"/>
                    </a:lnTo>
                    <a:lnTo>
                      <a:pt x="372" y="12"/>
                    </a:lnTo>
                    <a:lnTo>
                      <a:pt x="232" y="36"/>
                    </a:lnTo>
                    <a:lnTo>
                      <a:pt x="110" y="78"/>
                    </a:lnTo>
                    <a:lnTo>
                      <a:pt x="0" y="132"/>
                    </a:lnTo>
                    <a:lnTo>
                      <a:pt x="19" y="150"/>
                    </a:lnTo>
                    <a:lnTo>
                      <a:pt x="122" y="96"/>
                    </a:lnTo>
                    <a:lnTo>
                      <a:pt x="244" y="54"/>
                    </a:lnTo>
                    <a:lnTo>
                      <a:pt x="378" y="30"/>
                    </a:lnTo>
                    <a:lnTo>
                      <a:pt x="518" y="18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52" name="Freeform 30"/>
              <p:cNvSpPr>
                <a:spLocks/>
              </p:cNvSpPr>
              <p:nvPr/>
            </p:nvSpPr>
            <p:spPr bwMode="hidden">
              <a:xfrm>
                <a:off x="1867" y="3853"/>
                <a:ext cx="171" cy="461"/>
              </a:xfrm>
              <a:custGeom>
                <a:avLst/>
                <a:gdLst>
                  <a:gd name="T0" fmla="*/ 31 w 171"/>
                  <a:gd name="T1" fmla="*/ 263 h 461"/>
                  <a:gd name="T2" fmla="*/ 43 w 171"/>
                  <a:gd name="T3" fmla="*/ 191 h 461"/>
                  <a:gd name="T4" fmla="*/ 67 w 171"/>
                  <a:gd name="T5" fmla="*/ 131 h 461"/>
                  <a:gd name="T6" fmla="*/ 116 w 171"/>
                  <a:gd name="T7" fmla="*/ 72 h 461"/>
                  <a:gd name="T8" fmla="*/ 171 w 171"/>
                  <a:gd name="T9" fmla="*/ 18 h 461"/>
                  <a:gd name="T10" fmla="*/ 153 w 171"/>
                  <a:gd name="T11" fmla="*/ 0 h 461"/>
                  <a:gd name="T12" fmla="*/ 86 w 171"/>
                  <a:gd name="T13" fmla="*/ 60 h 461"/>
                  <a:gd name="T14" fmla="*/ 43 w 171"/>
                  <a:gd name="T15" fmla="*/ 120 h 461"/>
                  <a:gd name="T16" fmla="*/ 13 w 171"/>
                  <a:gd name="T17" fmla="*/ 191 h 461"/>
                  <a:gd name="T18" fmla="*/ 0 w 171"/>
                  <a:gd name="T19" fmla="*/ 263 h 461"/>
                  <a:gd name="T20" fmla="*/ 6 w 171"/>
                  <a:gd name="T21" fmla="*/ 317 h 461"/>
                  <a:gd name="T22" fmla="*/ 25 w 171"/>
                  <a:gd name="T23" fmla="*/ 365 h 461"/>
                  <a:gd name="T24" fmla="*/ 49 w 171"/>
                  <a:gd name="T25" fmla="*/ 413 h 461"/>
                  <a:gd name="T26" fmla="*/ 86 w 171"/>
                  <a:gd name="T27" fmla="*/ 461 h 461"/>
                  <a:gd name="T28" fmla="*/ 122 w 171"/>
                  <a:gd name="T29" fmla="*/ 461 h 461"/>
                  <a:gd name="T30" fmla="*/ 86 w 171"/>
                  <a:gd name="T31" fmla="*/ 413 h 461"/>
                  <a:gd name="T32" fmla="*/ 55 w 171"/>
                  <a:gd name="T33" fmla="*/ 365 h 461"/>
                  <a:gd name="T34" fmla="*/ 37 w 171"/>
                  <a:gd name="T35" fmla="*/ 317 h 461"/>
                  <a:gd name="T36" fmla="*/ 31 w 171"/>
                  <a:gd name="T37" fmla="*/ 263 h 461"/>
                  <a:gd name="T38" fmla="*/ 31 w 171"/>
                  <a:gd name="T39" fmla="*/ 263 h 461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0" t="0" r="r" b="b"/>
                <a:pathLst>
                  <a:path w="171" h="461">
                    <a:moveTo>
                      <a:pt x="31" y="263"/>
                    </a:moveTo>
                    <a:lnTo>
                      <a:pt x="43" y="191"/>
                    </a:lnTo>
                    <a:lnTo>
                      <a:pt x="67" y="131"/>
                    </a:lnTo>
                    <a:lnTo>
                      <a:pt x="116" y="72"/>
                    </a:lnTo>
                    <a:lnTo>
                      <a:pt x="171" y="18"/>
                    </a:lnTo>
                    <a:lnTo>
                      <a:pt x="153" y="0"/>
                    </a:lnTo>
                    <a:lnTo>
                      <a:pt x="86" y="60"/>
                    </a:lnTo>
                    <a:lnTo>
                      <a:pt x="43" y="120"/>
                    </a:lnTo>
                    <a:lnTo>
                      <a:pt x="13" y="191"/>
                    </a:lnTo>
                    <a:lnTo>
                      <a:pt x="0" y="263"/>
                    </a:lnTo>
                    <a:lnTo>
                      <a:pt x="6" y="317"/>
                    </a:lnTo>
                    <a:lnTo>
                      <a:pt x="25" y="365"/>
                    </a:lnTo>
                    <a:lnTo>
                      <a:pt x="49" y="413"/>
                    </a:lnTo>
                    <a:lnTo>
                      <a:pt x="86" y="461"/>
                    </a:lnTo>
                    <a:lnTo>
                      <a:pt x="122" y="461"/>
                    </a:lnTo>
                    <a:lnTo>
                      <a:pt x="86" y="413"/>
                    </a:lnTo>
                    <a:lnTo>
                      <a:pt x="55" y="365"/>
                    </a:lnTo>
                    <a:lnTo>
                      <a:pt x="37" y="317"/>
                    </a:lnTo>
                    <a:lnTo>
                      <a:pt x="31" y="263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53" name="Freeform 31"/>
              <p:cNvSpPr>
                <a:spLocks/>
              </p:cNvSpPr>
              <p:nvPr/>
            </p:nvSpPr>
            <p:spPr bwMode="hidden">
              <a:xfrm>
                <a:off x="2951" y="3751"/>
                <a:ext cx="360" cy="563"/>
              </a:xfrm>
              <a:custGeom>
                <a:avLst/>
                <a:gdLst/>
                <a:ahLst/>
                <a:cxnLst>
                  <a:cxn ang="0">
                    <a:pos x="360" y="365"/>
                  </a:cxn>
                  <a:cxn ang="0">
                    <a:pos x="353" y="305"/>
                  </a:cxn>
                  <a:cxn ang="0">
                    <a:pos x="335" y="251"/>
                  </a:cxn>
                  <a:cxn ang="0">
                    <a:pos x="305" y="204"/>
                  </a:cxn>
                  <a:cxn ang="0">
                    <a:pos x="262" y="156"/>
                  </a:cxn>
                  <a:cxn ang="0">
                    <a:pos x="213" y="108"/>
                  </a:cxn>
                  <a:cxn ang="0">
                    <a:pos x="159" y="66"/>
                  </a:cxn>
                  <a:cxn ang="0">
                    <a:pos x="92" y="30"/>
                  </a:cxn>
                  <a:cxn ang="0">
                    <a:pos x="19" y="0"/>
                  </a:cxn>
                  <a:cxn ang="0">
                    <a:pos x="0" y="12"/>
                  </a:cxn>
                  <a:cxn ang="0">
                    <a:pos x="67" y="42"/>
                  </a:cxn>
                  <a:cxn ang="0">
                    <a:pos x="134" y="78"/>
                  </a:cxn>
                  <a:cxn ang="0">
                    <a:pos x="189" y="114"/>
                  </a:cxn>
                  <a:cxn ang="0">
                    <a:pos x="238" y="162"/>
                  </a:cxn>
                  <a:cxn ang="0">
                    <a:pos x="274" y="210"/>
                  </a:cxn>
                  <a:cxn ang="0">
                    <a:pos x="299" y="257"/>
                  </a:cxn>
                  <a:cxn ang="0">
                    <a:pos x="317" y="311"/>
                  </a:cxn>
                  <a:cxn ang="0">
                    <a:pos x="323" y="365"/>
                  </a:cxn>
                  <a:cxn ang="0">
                    <a:pos x="317" y="419"/>
                  </a:cxn>
                  <a:cxn ang="0">
                    <a:pos x="299" y="467"/>
                  </a:cxn>
                  <a:cxn ang="0">
                    <a:pos x="274" y="515"/>
                  </a:cxn>
                  <a:cxn ang="0">
                    <a:pos x="238" y="563"/>
                  </a:cxn>
                  <a:cxn ang="0">
                    <a:pos x="268" y="563"/>
                  </a:cxn>
                  <a:cxn ang="0">
                    <a:pos x="311" y="515"/>
                  </a:cxn>
                  <a:cxn ang="0">
                    <a:pos x="335" y="467"/>
                  </a:cxn>
                  <a:cxn ang="0">
                    <a:pos x="353" y="419"/>
                  </a:cxn>
                  <a:cxn ang="0">
                    <a:pos x="360" y="365"/>
                  </a:cxn>
                  <a:cxn ang="0">
                    <a:pos x="360" y="365"/>
                  </a:cxn>
                </a:cxnLst>
                <a:rect l="0" t="0" r="r" b="b"/>
                <a:pathLst>
                  <a:path w="360" h="563">
                    <a:moveTo>
                      <a:pt x="360" y="365"/>
                    </a:moveTo>
                    <a:lnTo>
                      <a:pt x="353" y="305"/>
                    </a:lnTo>
                    <a:lnTo>
                      <a:pt x="335" y="251"/>
                    </a:lnTo>
                    <a:lnTo>
                      <a:pt x="305" y="204"/>
                    </a:lnTo>
                    <a:lnTo>
                      <a:pt x="262" y="156"/>
                    </a:lnTo>
                    <a:lnTo>
                      <a:pt x="213" y="108"/>
                    </a:lnTo>
                    <a:lnTo>
                      <a:pt x="159" y="66"/>
                    </a:lnTo>
                    <a:lnTo>
                      <a:pt x="92" y="30"/>
                    </a:lnTo>
                    <a:lnTo>
                      <a:pt x="19" y="0"/>
                    </a:lnTo>
                    <a:lnTo>
                      <a:pt x="0" y="12"/>
                    </a:lnTo>
                    <a:lnTo>
                      <a:pt x="67" y="42"/>
                    </a:lnTo>
                    <a:lnTo>
                      <a:pt x="134" y="78"/>
                    </a:lnTo>
                    <a:lnTo>
                      <a:pt x="189" y="114"/>
                    </a:lnTo>
                    <a:lnTo>
                      <a:pt x="238" y="162"/>
                    </a:lnTo>
                    <a:lnTo>
                      <a:pt x="274" y="210"/>
                    </a:lnTo>
                    <a:lnTo>
                      <a:pt x="299" y="257"/>
                    </a:lnTo>
                    <a:lnTo>
                      <a:pt x="317" y="311"/>
                    </a:lnTo>
                    <a:lnTo>
                      <a:pt x="323" y="365"/>
                    </a:lnTo>
                    <a:lnTo>
                      <a:pt x="317" y="419"/>
                    </a:lnTo>
                    <a:lnTo>
                      <a:pt x="299" y="467"/>
                    </a:lnTo>
                    <a:lnTo>
                      <a:pt x="274" y="515"/>
                    </a:lnTo>
                    <a:lnTo>
                      <a:pt x="238" y="563"/>
                    </a:lnTo>
                    <a:lnTo>
                      <a:pt x="268" y="563"/>
                    </a:lnTo>
                    <a:lnTo>
                      <a:pt x="311" y="515"/>
                    </a:lnTo>
                    <a:lnTo>
                      <a:pt x="335" y="467"/>
                    </a:lnTo>
                    <a:lnTo>
                      <a:pt x="353" y="419"/>
                    </a:lnTo>
                    <a:lnTo>
                      <a:pt x="360" y="365"/>
                    </a:lnTo>
                    <a:lnTo>
                      <a:pt x="360" y="36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54" name="Freeform 32"/>
              <p:cNvSpPr>
                <a:spLocks/>
              </p:cNvSpPr>
              <p:nvPr/>
            </p:nvSpPr>
            <p:spPr bwMode="hidden">
              <a:xfrm>
                <a:off x="2318" y="3631"/>
                <a:ext cx="1078" cy="425"/>
              </a:xfrm>
              <a:custGeom>
                <a:avLst/>
                <a:gdLst/>
                <a:ahLst/>
                <a:cxnLst>
                  <a:cxn ang="0">
                    <a:pos x="1053" y="425"/>
                  </a:cxn>
                  <a:cxn ang="0">
                    <a:pos x="1078" y="419"/>
                  </a:cxn>
                  <a:cxn ang="0">
                    <a:pos x="1066" y="377"/>
                  </a:cxn>
                  <a:cxn ang="0">
                    <a:pos x="1047" y="336"/>
                  </a:cxn>
                  <a:cxn ang="0">
                    <a:pos x="986" y="252"/>
                  </a:cxn>
                  <a:cxn ang="0">
                    <a:pos x="907" y="180"/>
                  </a:cxn>
                  <a:cxn ang="0">
                    <a:pos x="810" y="120"/>
                  </a:cxn>
                  <a:cxn ang="0">
                    <a:pos x="694" y="72"/>
                  </a:cxn>
                  <a:cxn ang="0">
                    <a:pos x="560" y="30"/>
                  </a:cxn>
                  <a:cxn ang="0">
                    <a:pos x="420" y="6"/>
                  </a:cxn>
                  <a:cxn ang="0">
                    <a:pos x="268" y="0"/>
                  </a:cxn>
                  <a:cxn ang="0">
                    <a:pos x="134" y="6"/>
                  </a:cxn>
                  <a:cxn ang="0">
                    <a:pos x="0" y="24"/>
                  </a:cxn>
                  <a:cxn ang="0">
                    <a:pos x="12" y="36"/>
                  </a:cxn>
                  <a:cxn ang="0">
                    <a:pos x="134" y="18"/>
                  </a:cxn>
                  <a:cxn ang="0">
                    <a:pos x="268" y="12"/>
                  </a:cxn>
                  <a:cxn ang="0">
                    <a:pos x="420" y="18"/>
                  </a:cxn>
                  <a:cxn ang="0">
                    <a:pos x="554" y="42"/>
                  </a:cxn>
                  <a:cxn ang="0">
                    <a:pos x="682" y="84"/>
                  </a:cxn>
                  <a:cxn ang="0">
                    <a:pos x="798" y="132"/>
                  </a:cxn>
                  <a:cxn ang="0">
                    <a:pos x="895" y="192"/>
                  </a:cxn>
                  <a:cxn ang="0">
                    <a:pos x="968" y="264"/>
                  </a:cxn>
                  <a:cxn ang="0">
                    <a:pos x="999" y="300"/>
                  </a:cxn>
                  <a:cxn ang="0">
                    <a:pos x="1023" y="342"/>
                  </a:cxn>
                  <a:cxn ang="0">
                    <a:pos x="1041" y="383"/>
                  </a:cxn>
                  <a:cxn ang="0">
                    <a:pos x="1053" y="425"/>
                  </a:cxn>
                  <a:cxn ang="0">
                    <a:pos x="1053" y="425"/>
                  </a:cxn>
                </a:cxnLst>
                <a:rect l="0" t="0" r="r" b="b"/>
                <a:pathLst>
                  <a:path w="1078" h="425">
                    <a:moveTo>
                      <a:pt x="1053" y="425"/>
                    </a:moveTo>
                    <a:lnTo>
                      <a:pt x="1078" y="419"/>
                    </a:lnTo>
                    <a:lnTo>
                      <a:pt x="1066" y="377"/>
                    </a:lnTo>
                    <a:lnTo>
                      <a:pt x="1047" y="336"/>
                    </a:lnTo>
                    <a:lnTo>
                      <a:pt x="986" y="252"/>
                    </a:lnTo>
                    <a:lnTo>
                      <a:pt x="907" y="180"/>
                    </a:lnTo>
                    <a:lnTo>
                      <a:pt x="810" y="120"/>
                    </a:lnTo>
                    <a:lnTo>
                      <a:pt x="694" y="72"/>
                    </a:lnTo>
                    <a:lnTo>
                      <a:pt x="560" y="30"/>
                    </a:lnTo>
                    <a:lnTo>
                      <a:pt x="420" y="6"/>
                    </a:lnTo>
                    <a:lnTo>
                      <a:pt x="268" y="0"/>
                    </a:lnTo>
                    <a:lnTo>
                      <a:pt x="134" y="6"/>
                    </a:lnTo>
                    <a:lnTo>
                      <a:pt x="0" y="24"/>
                    </a:lnTo>
                    <a:lnTo>
                      <a:pt x="12" y="36"/>
                    </a:lnTo>
                    <a:lnTo>
                      <a:pt x="134" y="18"/>
                    </a:lnTo>
                    <a:lnTo>
                      <a:pt x="268" y="12"/>
                    </a:lnTo>
                    <a:lnTo>
                      <a:pt x="420" y="18"/>
                    </a:lnTo>
                    <a:lnTo>
                      <a:pt x="554" y="42"/>
                    </a:lnTo>
                    <a:lnTo>
                      <a:pt x="682" y="84"/>
                    </a:lnTo>
                    <a:lnTo>
                      <a:pt x="798" y="132"/>
                    </a:lnTo>
                    <a:lnTo>
                      <a:pt x="895" y="192"/>
                    </a:lnTo>
                    <a:lnTo>
                      <a:pt x="968" y="264"/>
                    </a:lnTo>
                    <a:lnTo>
                      <a:pt x="999" y="300"/>
                    </a:lnTo>
                    <a:lnTo>
                      <a:pt x="1023" y="342"/>
                    </a:lnTo>
                    <a:lnTo>
                      <a:pt x="1041" y="383"/>
                    </a:lnTo>
                    <a:lnTo>
                      <a:pt x="1053" y="425"/>
                    </a:lnTo>
                    <a:lnTo>
                      <a:pt x="1053" y="42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55" name="Freeform 33"/>
              <p:cNvSpPr>
                <a:spLocks/>
              </p:cNvSpPr>
              <p:nvPr/>
            </p:nvSpPr>
            <p:spPr bwMode="hidden">
              <a:xfrm>
                <a:off x="3304" y="4080"/>
                <a:ext cx="98" cy="234"/>
              </a:xfrm>
              <a:custGeom>
                <a:avLst/>
                <a:gdLst/>
                <a:ahLst/>
                <a:cxnLst>
                  <a:cxn ang="0">
                    <a:pos x="0" y="234"/>
                  </a:cxn>
                  <a:cxn ang="0">
                    <a:pos x="25" y="234"/>
                  </a:cxn>
                  <a:cxn ang="0">
                    <a:pos x="55" y="186"/>
                  </a:cxn>
                  <a:cxn ang="0">
                    <a:pos x="80" y="138"/>
                  </a:cxn>
                  <a:cxn ang="0">
                    <a:pos x="92" y="90"/>
                  </a:cxn>
                  <a:cxn ang="0">
                    <a:pos x="98" y="36"/>
                  </a:cxn>
                  <a:cxn ang="0">
                    <a:pos x="98" y="0"/>
                  </a:cxn>
                  <a:cxn ang="0">
                    <a:pos x="74" y="0"/>
                  </a:cxn>
                  <a:cxn ang="0">
                    <a:pos x="74" y="36"/>
                  </a:cxn>
                  <a:cxn ang="0">
                    <a:pos x="67" y="90"/>
                  </a:cxn>
                  <a:cxn ang="0">
                    <a:pos x="55" y="138"/>
                  </a:cxn>
                  <a:cxn ang="0">
                    <a:pos x="31" y="186"/>
                  </a:cxn>
                  <a:cxn ang="0">
                    <a:pos x="0" y="234"/>
                  </a:cxn>
                  <a:cxn ang="0">
                    <a:pos x="0" y="234"/>
                  </a:cxn>
                </a:cxnLst>
                <a:rect l="0" t="0" r="r" b="b"/>
                <a:pathLst>
                  <a:path w="98" h="234">
                    <a:moveTo>
                      <a:pt x="0" y="234"/>
                    </a:moveTo>
                    <a:lnTo>
                      <a:pt x="25" y="234"/>
                    </a:lnTo>
                    <a:lnTo>
                      <a:pt x="55" y="186"/>
                    </a:lnTo>
                    <a:lnTo>
                      <a:pt x="80" y="138"/>
                    </a:lnTo>
                    <a:lnTo>
                      <a:pt x="92" y="90"/>
                    </a:lnTo>
                    <a:lnTo>
                      <a:pt x="98" y="36"/>
                    </a:lnTo>
                    <a:lnTo>
                      <a:pt x="98" y="0"/>
                    </a:lnTo>
                    <a:lnTo>
                      <a:pt x="74" y="0"/>
                    </a:lnTo>
                    <a:lnTo>
                      <a:pt x="74" y="36"/>
                    </a:lnTo>
                    <a:lnTo>
                      <a:pt x="67" y="90"/>
                    </a:lnTo>
                    <a:lnTo>
                      <a:pt x="55" y="138"/>
                    </a:lnTo>
                    <a:lnTo>
                      <a:pt x="31" y="186"/>
                    </a:lnTo>
                    <a:lnTo>
                      <a:pt x="0" y="234"/>
                    </a:lnTo>
                    <a:lnTo>
                      <a:pt x="0" y="23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56" name="Freeform 34"/>
              <p:cNvSpPr>
                <a:spLocks/>
              </p:cNvSpPr>
              <p:nvPr/>
            </p:nvSpPr>
            <p:spPr bwMode="hidden">
              <a:xfrm>
                <a:off x="1776" y="3673"/>
                <a:ext cx="481" cy="641"/>
              </a:xfrm>
              <a:custGeom>
                <a:avLst/>
                <a:gdLst>
                  <a:gd name="T0" fmla="*/ 18 w 481"/>
                  <a:gd name="T1" fmla="*/ 443 h 641"/>
                  <a:gd name="T2" fmla="*/ 24 w 481"/>
                  <a:gd name="T3" fmla="*/ 371 h 641"/>
                  <a:gd name="T4" fmla="*/ 55 w 481"/>
                  <a:gd name="T5" fmla="*/ 305 h 641"/>
                  <a:gd name="T6" fmla="*/ 91 w 481"/>
                  <a:gd name="T7" fmla="*/ 246 h 641"/>
                  <a:gd name="T8" fmla="*/ 146 w 481"/>
                  <a:gd name="T9" fmla="*/ 186 h 641"/>
                  <a:gd name="T10" fmla="*/ 213 w 481"/>
                  <a:gd name="T11" fmla="*/ 132 h 641"/>
                  <a:gd name="T12" fmla="*/ 292 w 481"/>
                  <a:gd name="T13" fmla="*/ 84 h 641"/>
                  <a:gd name="T14" fmla="*/ 384 w 481"/>
                  <a:gd name="T15" fmla="*/ 48 h 641"/>
                  <a:gd name="T16" fmla="*/ 481 w 481"/>
                  <a:gd name="T17" fmla="*/ 12 h 641"/>
                  <a:gd name="T18" fmla="*/ 457 w 481"/>
                  <a:gd name="T19" fmla="*/ 0 h 641"/>
                  <a:gd name="T20" fmla="*/ 359 w 481"/>
                  <a:gd name="T21" fmla="*/ 36 h 641"/>
                  <a:gd name="T22" fmla="*/ 274 w 481"/>
                  <a:gd name="T23" fmla="*/ 78 h 641"/>
                  <a:gd name="T24" fmla="*/ 195 w 481"/>
                  <a:gd name="T25" fmla="*/ 126 h 641"/>
                  <a:gd name="T26" fmla="*/ 128 w 481"/>
                  <a:gd name="T27" fmla="*/ 180 h 641"/>
                  <a:gd name="T28" fmla="*/ 73 w 481"/>
                  <a:gd name="T29" fmla="*/ 240 h 641"/>
                  <a:gd name="T30" fmla="*/ 37 w 481"/>
                  <a:gd name="T31" fmla="*/ 305 h 641"/>
                  <a:gd name="T32" fmla="*/ 6 w 481"/>
                  <a:gd name="T33" fmla="*/ 371 h 641"/>
                  <a:gd name="T34" fmla="*/ 0 w 481"/>
                  <a:gd name="T35" fmla="*/ 443 h 641"/>
                  <a:gd name="T36" fmla="*/ 6 w 481"/>
                  <a:gd name="T37" fmla="*/ 497 h 641"/>
                  <a:gd name="T38" fmla="*/ 18 w 481"/>
                  <a:gd name="T39" fmla="*/ 545 h 641"/>
                  <a:gd name="T40" fmla="*/ 43 w 481"/>
                  <a:gd name="T41" fmla="*/ 593 h 641"/>
                  <a:gd name="T42" fmla="*/ 73 w 481"/>
                  <a:gd name="T43" fmla="*/ 641 h 641"/>
                  <a:gd name="T44" fmla="*/ 97 w 481"/>
                  <a:gd name="T45" fmla="*/ 641 h 641"/>
                  <a:gd name="T46" fmla="*/ 67 w 481"/>
                  <a:gd name="T47" fmla="*/ 593 h 641"/>
                  <a:gd name="T48" fmla="*/ 43 w 481"/>
                  <a:gd name="T49" fmla="*/ 545 h 641"/>
                  <a:gd name="T50" fmla="*/ 24 w 481"/>
                  <a:gd name="T51" fmla="*/ 497 h 641"/>
                  <a:gd name="T52" fmla="*/ 18 w 481"/>
                  <a:gd name="T53" fmla="*/ 443 h 641"/>
                  <a:gd name="T54" fmla="*/ 18 w 481"/>
                  <a:gd name="T55" fmla="*/ 443 h 641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</a:gdLst>
                <a:ahLst/>
                <a:cxnLst>
                  <a:cxn ang="T56">
                    <a:pos x="T0" y="T1"/>
                  </a:cxn>
                  <a:cxn ang="T57">
                    <a:pos x="T2" y="T3"/>
                  </a:cxn>
                  <a:cxn ang="T58">
                    <a:pos x="T4" y="T5"/>
                  </a:cxn>
                  <a:cxn ang="T59">
                    <a:pos x="T6" y="T7"/>
                  </a:cxn>
                  <a:cxn ang="T60">
                    <a:pos x="T8" y="T9"/>
                  </a:cxn>
                  <a:cxn ang="T61">
                    <a:pos x="T10" y="T11"/>
                  </a:cxn>
                  <a:cxn ang="T62">
                    <a:pos x="T12" y="T13"/>
                  </a:cxn>
                  <a:cxn ang="T63">
                    <a:pos x="T14" y="T15"/>
                  </a:cxn>
                  <a:cxn ang="T64">
                    <a:pos x="T16" y="T17"/>
                  </a:cxn>
                  <a:cxn ang="T65">
                    <a:pos x="T18" y="T19"/>
                  </a:cxn>
                  <a:cxn ang="T66">
                    <a:pos x="T20" y="T21"/>
                  </a:cxn>
                  <a:cxn ang="T67">
                    <a:pos x="T22" y="T23"/>
                  </a:cxn>
                  <a:cxn ang="T68">
                    <a:pos x="T24" y="T25"/>
                  </a:cxn>
                  <a:cxn ang="T69">
                    <a:pos x="T26" y="T27"/>
                  </a:cxn>
                  <a:cxn ang="T70">
                    <a:pos x="T28" y="T29"/>
                  </a:cxn>
                  <a:cxn ang="T71">
                    <a:pos x="T30" y="T31"/>
                  </a:cxn>
                  <a:cxn ang="T72">
                    <a:pos x="T32" y="T33"/>
                  </a:cxn>
                  <a:cxn ang="T73">
                    <a:pos x="T34" y="T35"/>
                  </a:cxn>
                  <a:cxn ang="T74">
                    <a:pos x="T36" y="T37"/>
                  </a:cxn>
                  <a:cxn ang="T75">
                    <a:pos x="T38" y="T39"/>
                  </a:cxn>
                  <a:cxn ang="T76">
                    <a:pos x="T40" y="T41"/>
                  </a:cxn>
                  <a:cxn ang="T77">
                    <a:pos x="T42" y="T43"/>
                  </a:cxn>
                  <a:cxn ang="T78">
                    <a:pos x="T44" y="T45"/>
                  </a:cxn>
                  <a:cxn ang="T79">
                    <a:pos x="T46" y="T47"/>
                  </a:cxn>
                  <a:cxn ang="T80">
                    <a:pos x="T48" y="T49"/>
                  </a:cxn>
                  <a:cxn ang="T81">
                    <a:pos x="T50" y="T51"/>
                  </a:cxn>
                  <a:cxn ang="T82">
                    <a:pos x="T52" y="T53"/>
                  </a:cxn>
                  <a:cxn ang="T83">
                    <a:pos x="T54" y="T55"/>
                  </a:cxn>
                </a:cxnLst>
                <a:rect l="0" t="0" r="r" b="b"/>
                <a:pathLst>
                  <a:path w="481" h="641">
                    <a:moveTo>
                      <a:pt x="18" y="443"/>
                    </a:moveTo>
                    <a:lnTo>
                      <a:pt x="24" y="371"/>
                    </a:lnTo>
                    <a:lnTo>
                      <a:pt x="55" y="305"/>
                    </a:lnTo>
                    <a:lnTo>
                      <a:pt x="91" y="246"/>
                    </a:lnTo>
                    <a:lnTo>
                      <a:pt x="146" y="186"/>
                    </a:lnTo>
                    <a:lnTo>
                      <a:pt x="213" y="132"/>
                    </a:lnTo>
                    <a:lnTo>
                      <a:pt x="292" y="84"/>
                    </a:lnTo>
                    <a:lnTo>
                      <a:pt x="384" y="48"/>
                    </a:lnTo>
                    <a:lnTo>
                      <a:pt x="481" y="12"/>
                    </a:lnTo>
                    <a:lnTo>
                      <a:pt x="457" y="0"/>
                    </a:lnTo>
                    <a:lnTo>
                      <a:pt x="359" y="36"/>
                    </a:lnTo>
                    <a:lnTo>
                      <a:pt x="274" y="78"/>
                    </a:lnTo>
                    <a:lnTo>
                      <a:pt x="195" y="126"/>
                    </a:lnTo>
                    <a:lnTo>
                      <a:pt x="128" y="180"/>
                    </a:lnTo>
                    <a:lnTo>
                      <a:pt x="73" y="240"/>
                    </a:lnTo>
                    <a:lnTo>
                      <a:pt x="37" y="305"/>
                    </a:lnTo>
                    <a:lnTo>
                      <a:pt x="6" y="371"/>
                    </a:lnTo>
                    <a:lnTo>
                      <a:pt x="0" y="443"/>
                    </a:lnTo>
                    <a:lnTo>
                      <a:pt x="6" y="497"/>
                    </a:lnTo>
                    <a:lnTo>
                      <a:pt x="18" y="545"/>
                    </a:lnTo>
                    <a:lnTo>
                      <a:pt x="43" y="593"/>
                    </a:lnTo>
                    <a:lnTo>
                      <a:pt x="73" y="641"/>
                    </a:lnTo>
                    <a:lnTo>
                      <a:pt x="97" y="641"/>
                    </a:lnTo>
                    <a:lnTo>
                      <a:pt x="67" y="593"/>
                    </a:lnTo>
                    <a:lnTo>
                      <a:pt x="43" y="545"/>
                    </a:lnTo>
                    <a:lnTo>
                      <a:pt x="24" y="497"/>
                    </a:lnTo>
                    <a:lnTo>
                      <a:pt x="18" y="443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8" name="Group 35"/>
            <p:cNvGrpSpPr>
              <a:grpSpLocks/>
            </p:cNvGrpSpPr>
            <p:nvPr userDrawn="1"/>
          </p:nvGrpSpPr>
          <p:grpSpPr bwMode="auto">
            <a:xfrm>
              <a:off x="4128" y="3360"/>
              <a:ext cx="1351" cy="821"/>
              <a:chOff x="4128" y="3360"/>
              <a:chExt cx="1351" cy="821"/>
            </a:xfrm>
          </p:grpSpPr>
          <p:sp>
            <p:nvSpPr>
              <p:cNvPr id="22" name="Freeform 36"/>
              <p:cNvSpPr>
                <a:spLocks noEditPoints="1"/>
              </p:cNvSpPr>
              <p:nvPr/>
            </p:nvSpPr>
            <p:spPr bwMode="hidden">
              <a:xfrm>
                <a:off x="4200" y="3402"/>
                <a:ext cx="1201" cy="731"/>
              </a:xfrm>
              <a:custGeom>
                <a:avLst/>
                <a:gdLst/>
                <a:ahLst/>
                <a:cxnLst>
                  <a:cxn ang="0">
                    <a:pos x="484" y="6"/>
                  </a:cxn>
                  <a:cxn ang="0">
                    <a:pos x="263" y="60"/>
                  </a:cxn>
                  <a:cxn ang="0">
                    <a:pos x="101" y="162"/>
                  </a:cxn>
                  <a:cxn ang="0">
                    <a:pos x="12" y="294"/>
                  </a:cxn>
                  <a:cxn ang="0">
                    <a:pos x="0" y="366"/>
                  </a:cxn>
                  <a:cxn ang="0">
                    <a:pos x="12" y="437"/>
                  </a:cxn>
                  <a:cxn ang="0">
                    <a:pos x="101" y="569"/>
                  </a:cxn>
                  <a:cxn ang="0">
                    <a:pos x="263" y="671"/>
                  </a:cxn>
                  <a:cxn ang="0">
                    <a:pos x="484" y="725"/>
                  </a:cxn>
                  <a:cxn ang="0">
                    <a:pos x="723" y="725"/>
                  </a:cxn>
                  <a:cxn ang="0">
                    <a:pos x="938" y="671"/>
                  </a:cxn>
                  <a:cxn ang="0">
                    <a:pos x="1100" y="569"/>
                  </a:cxn>
                  <a:cxn ang="0">
                    <a:pos x="1189" y="437"/>
                  </a:cxn>
                  <a:cxn ang="0">
                    <a:pos x="1201" y="366"/>
                  </a:cxn>
                  <a:cxn ang="0">
                    <a:pos x="1189" y="294"/>
                  </a:cxn>
                  <a:cxn ang="0">
                    <a:pos x="1100" y="162"/>
                  </a:cxn>
                  <a:cxn ang="0">
                    <a:pos x="938" y="60"/>
                  </a:cxn>
                  <a:cxn ang="0">
                    <a:pos x="723" y="6"/>
                  </a:cxn>
                  <a:cxn ang="0">
                    <a:pos x="604" y="0"/>
                  </a:cxn>
                  <a:cxn ang="0">
                    <a:pos x="490" y="701"/>
                  </a:cxn>
                  <a:cxn ang="0">
                    <a:pos x="287" y="647"/>
                  </a:cxn>
                  <a:cxn ang="0">
                    <a:pos x="131" y="557"/>
                  </a:cxn>
                  <a:cxn ang="0">
                    <a:pos x="48" y="437"/>
                  </a:cxn>
                  <a:cxn ang="0">
                    <a:pos x="36" y="366"/>
                  </a:cxn>
                  <a:cxn ang="0">
                    <a:pos x="48" y="300"/>
                  </a:cxn>
                  <a:cxn ang="0">
                    <a:pos x="131" y="174"/>
                  </a:cxn>
                  <a:cxn ang="0">
                    <a:pos x="287" y="84"/>
                  </a:cxn>
                  <a:cxn ang="0">
                    <a:pos x="490" y="30"/>
                  </a:cxn>
                  <a:cxn ang="0">
                    <a:pos x="717" y="30"/>
                  </a:cxn>
                  <a:cxn ang="0">
                    <a:pos x="920" y="84"/>
                  </a:cxn>
                  <a:cxn ang="0">
                    <a:pos x="1070" y="174"/>
                  </a:cxn>
                  <a:cxn ang="0">
                    <a:pos x="1153" y="300"/>
                  </a:cxn>
                  <a:cxn ang="0">
                    <a:pos x="1153" y="437"/>
                  </a:cxn>
                  <a:cxn ang="0">
                    <a:pos x="1070" y="557"/>
                  </a:cxn>
                  <a:cxn ang="0">
                    <a:pos x="920" y="647"/>
                  </a:cxn>
                  <a:cxn ang="0">
                    <a:pos x="717" y="701"/>
                  </a:cxn>
                  <a:cxn ang="0">
                    <a:pos x="604" y="707"/>
                  </a:cxn>
                </a:cxnLst>
                <a:rect l="0" t="0" r="r" b="b"/>
                <a:pathLst>
                  <a:path w="1201" h="731">
                    <a:moveTo>
                      <a:pt x="604" y="0"/>
                    </a:moveTo>
                    <a:lnTo>
                      <a:pt x="484" y="6"/>
                    </a:lnTo>
                    <a:lnTo>
                      <a:pt x="370" y="30"/>
                    </a:lnTo>
                    <a:lnTo>
                      <a:pt x="263" y="60"/>
                    </a:lnTo>
                    <a:lnTo>
                      <a:pt x="179" y="108"/>
                    </a:lnTo>
                    <a:lnTo>
                      <a:pt x="101" y="162"/>
                    </a:lnTo>
                    <a:lnTo>
                      <a:pt x="48" y="222"/>
                    </a:lnTo>
                    <a:lnTo>
                      <a:pt x="12" y="294"/>
                    </a:lnTo>
                    <a:lnTo>
                      <a:pt x="6" y="330"/>
                    </a:lnTo>
                    <a:lnTo>
                      <a:pt x="0" y="366"/>
                    </a:lnTo>
                    <a:lnTo>
                      <a:pt x="6" y="401"/>
                    </a:lnTo>
                    <a:lnTo>
                      <a:pt x="12" y="437"/>
                    </a:lnTo>
                    <a:lnTo>
                      <a:pt x="48" y="509"/>
                    </a:lnTo>
                    <a:lnTo>
                      <a:pt x="101" y="569"/>
                    </a:lnTo>
                    <a:lnTo>
                      <a:pt x="179" y="623"/>
                    </a:lnTo>
                    <a:lnTo>
                      <a:pt x="263" y="671"/>
                    </a:lnTo>
                    <a:lnTo>
                      <a:pt x="370" y="701"/>
                    </a:lnTo>
                    <a:lnTo>
                      <a:pt x="484" y="725"/>
                    </a:lnTo>
                    <a:lnTo>
                      <a:pt x="604" y="731"/>
                    </a:lnTo>
                    <a:lnTo>
                      <a:pt x="723" y="725"/>
                    </a:lnTo>
                    <a:lnTo>
                      <a:pt x="837" y="701"/>
                    </a:lnTo>
                    <a:lnTo>
                      <a:pt x="938" y="671"/>
                    </a:lnTo>
                    <a:lnTo>
                      <a:pt x="1028" y="623"/>
                    </a:lnTo>
                    <a:lnTo>
                      <a:pt x="1100" y="569"/>
                    </a:lnTo>
                    <a:lnTo>
                      <a:pt x="1153" y="509"/>
                    </a:lnTo>
                    <a:lnTo>
                      <a:pt x="1189" y="437"/>
                    </a:lnTo>
                    <a:lnTo>
                      <a:pt x="1201" y="401"/>
                    </a:lnTo>
                    <a:lnTo>
                      <a:pt x="1201" y="366"/>
                    </a:lnTo>
                    <a:lnTo>
                      <a:pt x="1201" y="330"/>
                    </a:lnTo>
                    <a:lnTo>
                      <a:pt x="1189" y="294"/>
                    </a:lnTo>
                    <a:lnTo>
                      <a:pt x="1153" y="222"/>
                    </a:lnTo>
                    <a:lnTo>
                      <a:pt x="1100" y="162"/>
                    </a:lnTo>
                    <a:lnTo>
                      <a:pt x="1028" y="108"/>
                    </a:lnTo>
                    <a:lnTo>
                      <a:pt x="938" y="60"/>
                    </a:lnTo>
                    <a:lnTo>
                      <a:pt x="837" y="30"/>
                    </a:lnTo>
                    <a:lnTo>
                      <a:pt x="723" y="6"/>
                    </a:lnTo>
                    <a:lnTo>
                      <a:pt x="604" y="0"/>
                    </a:lnTo>
                    <a:lnTo>
                      <a:pt x="604" y="0"/>
                    </a:lnTo>
                    <a:close/>
                    <a:moveTo>
                      <a:pt x="604" y="707"/>
                    </a:moveTo>
                    <a:lnTo>
                      <a:pt x="490" y="701"/>
                    </a:lnTo>
                    <a:lnTo>
                      <a:pt x="382" y="683"/>
                    </a:lnTo>
                    <a:lnTo>
                      <a:pt x="287" y="647"/>
                    </a:lnTo>
                    <a:lnTo>
                      <a:pt x="203" y="611"/>
                    </a:lnTo>
                    <a:lnTo>
                      <a:pt x="131" y="557"/>
                    </a:lnTo>
                    <a:lnTo>
                      <a:pt x="83" y="497"/>
                    </a:lnTo>
                    <a:lnTo>
                      <a:pt x="48" y="437"/>
                    </a:lnTo>
                    <a:lnTo>
                      <a:pt x="42" y="401"/>
                    </a:lnTo>
                    <a:lnTo>
                      <a:pt x="36" y="366"/>
                    </a:lnTo>
                    <a:lnTo>
                      <a:pt x="42" y="330"/>
                    </a:lnTo>
                    <a:lnTo>
                      <a:pt x="48" y="300"/>
                    </a:lnTo>
                    <a:lnTo>
                      <a:pt x="83" y="234"/>
                    </a:lnTo>
                    <a:lnTo>
                      <a:pt x="131" y="174"/>
                    </a:lnTo>
                    <a:lnTo>
                      <a:pt x="203" y="126"/>
                    </a:lnTo>
                    <a:lnTo>
                      <a:pt x="287" y="84"/>
                    </a:lnTo>
                    <a:lnTo>
                      <a:pt x="382" y="54"/>
                    </a:lnTo>
                    <a:lnTo>
                      <a:pt x="490" y="30"/>
                    </a:lnTo>
                    <a:lnTo>
                      <a:pt x="604" y="24"/>
                    </a:lnTo>
                    <a:lnTo>
                      <a:pt x="717" y="30"/>
                    </a:lnTo>
                    <a:lnTo>
                      <a:pt x="825" y="54"/>
                    </a:lnTo>
                    <a:lnTo>
                      <a:pt x="920" y="84"/>
                    </a:lnTo>
                    <a:lnTo>
                      <a:pt x="1004" y="126"/>
                    </a:lnTo>
                    <a:lnTo>
                      <a:pt x="1070" y="174"/>
                    </a:lnTo>
                    <a:lnTo>
                      <a:pt x="1124" y="234"/>
                    </a:lnTo>
                    <a:lnTo>
                      <a:pt x="1153" y="300"/>
                    </a:lnTo>
                    <a:lnTo>
                      <a:pt x="1165" y="366"/>
                    </a:lnTo>
                    <a:lnTo>
                      <a:pt x="1153" y="437"/>
                    </a:lnTo>
                    <a:lnTo>
                      <a:pt x="1124" y="497"/>
                    </a:lnTo>
                    <a:lnTo>
                      <a:pt x="1070" y="557"/>
                    </a:lnTo>
                    <a:lnTo>
                      <a:pt x="1004" y="611"/>
                    </a:lnTo>
                    <a:lnTo>
                      <a:pt x="920" y="647"/>
                    </a:lnTo>
                    <a:lnTo>
                      <a:pt x="825" y="683"/>
                    </a:lnTo>
                    <a:lnTo>
                      <a:pt x="717" y="701"/>
                    </a:lnTo>
                    <a:lnTo>
                      <a:pt x="604" y="707"/>
                    </a:lnTo>
                    <a:lnTo>
                      <a:pt x="604" y="707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23" name="Freeform 37"/>
              <p:cNvSpPr>
                <a:spLocks/>
              </p:cNvSpPr>
              <p:nvPr/>
            </p:nvSpPr>
            <p:spPr bwMode="hidden">
              <a:xfrm>
                <a:off x="4128" y="3366"/>
                <a:ext cx="544" cy="737"/>
              </a:xfrm>
              <a:custGeom>
                <a:avLst/>
                <a:gdLst/>
                <a:ahLst/>
                <a:cxnLst>
                  <a:cxn ang="0">
                    <a:pos x="24" y="402"/>
                  </a:cxn>
                  <a:cxn ang="0">
                    <a:pos x="36" y="330"/>
                  </a:cxn>
                  <a:cxn ang="0">
                    <a:pos x="66" y="264"/>
                  </a:cxn>
                  <a:cxn ang="0">
                    <a:pos x="108" y="204"/>
                  </a:cxn>
                  <a:cxn ang="0">
                    <a:pos x="173" y="150"/>
                  </a:cxn>
                  <a:cxn ang="0">
                    <a:pos x="251" y="102"/>
                  </a:cxn>
                  <a:cxn ang="0">
                    <a:pos x="335" y="60"/>
                  </a:cxn>
                  <a:cxn ang="0">
                    <a:pos x="436" y="30"/>
                  </a:cxn>
                  <a:cxn ang="0">
                    <a:pos x="544" y="12"/>
                  </a:cxn>
                  <a:cxn ang="0">
                    <a:pos x="544" y="0"/>
                  </a:cxn>
                  <a:cxn ang="0">
                    <a:pos x="430" y="18"/>
                  </a:cxn>
                  <a:cxn ang="0">
                    <a:pos x="329" y="48"/>
                  </a:cxn>
                  <a:cxn ang="0">
                    <a:pos x="233" y="90"/>
                  </a:cxn>
                  <a:cxn ang="0">
                    <a:pos x="155" y="138"/>
                  </a:cxn>
                  <a:cxn ang="0">
                    <a:pos x="90" y="198"/>
                  </a:cxn>
                  <a:cxn ang="0">
                    <a:pos x="42" y="258"/>
                  </a:cxn>
                  <a:cxn ang="0">
                    <a:pos x="12" y="330"/>
                  </a:cxn>
                  <a:cxn ang="0">
                    <a:pos x="0" y="402"/>
                  </a:cxn>
                  <a:cxn ang="0">
                    <a:pos x="6" y="455"/>
                  </a:cxn>
                  <a:cxn ang="0">
                    <a:pos x="18" y="503"/>
                  </a:cxn>
                  <a:cxn ang="0">
                    <a:pos x="42" y="545"/>
                  </a:cxn>
                  <a:cxn ang="0">
                    <a:pos x="78" y="593"/>
                  </a:cxn>
                  <a:cxn ang="0">
                    <a:pos x="114" y="635"/>
                  </a:cxn>
                  <a:cxn ang="0">
                    <a:pos x="161" y="671"/>
                  </a:cxn>
                  <a:cxn ang="0">
                    <a:pos x="221" y="707"/>
                  </a:cxn>
                  <a:cxn ang="0">
                    <a:pos x="281" y="737"/>
                  </a:cxn>
                  <a:cxn ang="0">
                    <a:pos x="323" y="737"/>
                  </a:cxn>
                  <a:cxn ang="0">
                    <a:pos x="257" y="707"/>
                  </a:cxn>
                  <a:cxn ang="0">
                    <a:pos x="203" y="671"/>
                  </a:cxn>
                  <a:cxn ang="0">
                    <a:pos x="149" y="635"/>
                  </a:cxn>
                  <a:cxn ang="0">
                    <a:pos x="108" y="593"/>
                  </a:cxn>
                  <a:cxn ang="0">
                    <a:pos x="72" y="551"/>
                  </a:cxn>
                  <a:cxn ang="0">
                    <a:pos x="48" y="503"/>
                  </a:cxn>
                  <a:cxn ang="0">
                    <a:pos x="30" y="455"/>
                  </a:cxn>
                  <a:cxn ang="0">
                    <a:pos x="24" y="402"/>
                  </a:cxn>
                  <a:cxn ang="0">
                    <a:pos x="24" y="402"/>
                  </a:cxn>
                </a:cxnLst>
                <a:rect l="0" t="0" r="r" b="b"/>
                <a:pathLst>
                  <a:path w="544" h="737">
                    <a:moveTo>
                      <a:pt x="24" y="402"/>
                    </a:moveTo>
                    <a:lnTo>
                      <a:pt x="36" y="330"/>
                    </a:lnTo>
                    <a:lnTo>
                      <a:pt x="66" y="264"/>
                    </a:lnTo>
                    <a:lnTo>
                      <a:pt x="108" y="204"/>
                    </a:lnTo>
                    <a:lnTo>
                      <a:pt x="173" y="150"/>
                    </a:lnTo>
                    <a:lnTo>
                      <a:pt x="251" y="102"/>
                    </a:lnTo>
                    <a:lnTo>
                      <a:pt x="335" y="60"/>
                    </a:lnTo>
                    <a:lnTo>
                      <a:pt x="436" y="30"/>
                    </a:lnTo>
                    <a:lnTo>
                      <a:pt x="544" y="12"/>
                    </a:lnTo>
                    <a:lnTo>
                      <a:pt x="544" y="0"/>
                    </a:lnTo>
                    <a:lnTo>
                      <a:pt x="430" y="18"/>
                    </a:lnTo>
                    <a:lnTo>
                      <a:pt x="329" y="48"/>
                    </a:lnTo>
                    <a:lnTo>
                      <a:pt x="233" y="90"/>
                    </a:lnTo>
                    <a:lnTo>
                      <a:pt x="155" y="138"/>
                    </a:lnTo>
                    <a:lnTo>
                      <a:pt x="90" y="198"/>
                    </a:lnTo>
                    <a:lnTo>
                      <a:pt x="42" y="258"/>
                    </a:lnTo>
                    <a:lnTo>
                      <a:pt x="12" y="330"/>
                    </a:lnTo>
                    <a:lnTo>
                      <a:pt x="0" y="402"/>
                    </a:lnTo>
                    <a:lnTo>
                      <a:pt x="6" y="455"/>
                    </a:lnTo>
                    <a:lnTo>
                      <a:pt x="18" y="503"/>
                    </a:lnTo>
                    <a:lnTo>
                      <a:pt x="42" y="545"/>
                    </a:lnTo>
                    <a:lnTo>
                      <a:pt x="78" y="593"/>
                    </a:lnTo>
                    <a:lnTo>
                      <a:pt x="114" y="635"/>
                    </a:lnTo>
                    <a:lnTo>
                      <a:pt x="161" y="671"/>
                    </a:lnTo>
                    <a:lnTo>
                      <a:pt x="221" y="707"/>
                    </a:lnTo>
                    <a:lnTo>
                      <a:pt x="281" y="737"/>
                    </a:lnTo>
                    <a:lnTo>
                      <a:pt x="323" y="737"/>
                    </a:lnTo>
                    <a:lnTo>
                      <a:pt x="257" y="707"/>
                    </a:lnTo>
                    <a:lnTo>
                      <a:pt x="203" y="671"/>
                    </a:lnTo>
                    <a:lnTo>
                      <a:pt x="149" y="635"/>
                    </a:lnTo>
                    <a:lnTo>
                      <a:pt x="108" y="593"/>
                    </a:lnTo>
                    <a:lnTo>
                      <a:pt x="72" y="551"/>
                    </a:lnTo>
                    <a:lnTo>
                      <a:pt x="48" y="503"/>
                    </a:lnTo>
                    <a:lnTo>
                      <a:pt x="30" y="455"/>
                    </a:lnTo>
                    <a:lnTo>
                      <a:pt x="24" y="402"/>
                    </a:lnTo>
                    <a:lnTo>
                      <a:pt x="24" y="40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24" name="Freeform 38"/>
              <p:cNvSpPr>
                <a:spLocks/>
              </p:cNvSpPr>
              <p:nvPr/>
            </p:nvSpPr>
            <p:spPr bwMode="hidden">
              <a:xfrm>
                <a:off x="4792" y="3360"/>
                <a:ext cx="609" cy="252"/>
              </a:xfrm>
              <a:custGeom>
                <a:avLst/>
                <a:gdLst/>
                <a:ahLst/>
                <a:cxnLst>
                  <a:cxn ang="0">
                    <a:pos x="12" y="12"/>
                  </a:cxn>
                  <a:cxn ang="0">
                    <a:pos x="113" y="18"/>
                  </a:cxn>
                  <a:cxn ang="0">
                    <a:pos x="203" y="30"/>
                  </a:cxn>
                  <a:cxn ang="0">
                    <a:pos x="292" y="48"/>
                  </a:cxn>
                  <a:cxn ang="0">
                    <a:pos x="376" y="78"/>
                  </a:cxn>
                  <a:cxn ang="0">
                    <a:pos x="448" y="114"/>
                  </a:cxn>
                  <a:cxn ang="0">
                    <a:pos x="514" y="156"/>
                  </a:cxn>
                  <a:cxn ang="0">
                    <a:pos x="567" y="198"/>
                  </a:cxn>
                  <a:cxn ang="0">
                    <a:pos x="609" y="252"/>
                  </a:cxn>
                  <a:cxn ang="0">
                    <a:pos x="609" y="216"/>
                  </a:cxn>
                  <a:cxn ang="0">
                    <a:pos x="561" y="168"/>
                  </a:cxn>
                  <a:cxn ang="0">
                    <a:pos x="502" y="126"/>
                  </a:cxn>
                  <a:cxn ang="0">
                    <a:pos x="436" y="90"/>
                  </a:cxn>
                  <a:cxn ang="0">
                    <a:pos x="364" y="60"/>
                  </a:cxn>
                  <a:cxn ang="0">
                    <a:pos x="286" y="36"/>
                  </a:cxn>
                  <a:cxn ang="0">
                    <a:pos x="197" y="18"/>
                  </a:cxn>
                  <a:cxn ang="0">
                    <a:pos x="107" y="6"/>
                  </a:cxn>
                  <a:cxn ang="0">
                    <a:pos x="12" y="0"/>
                  </a:cxn>
                  <a:cxn ang="0">
                    <a:pos x="6" y="0"/>
                  </a:cxn>
                  <a:cxn ang="0">
                    <a:pos x="0" y="0"/>
                  </a:cxn>
                  <a:cxn ang="0">
                    <a:pos x="0" y="12"/>
                  </a:cxn>
                  <a:cxn ang="0">
                    <a:pos x="6" y="12"/>
                  </a:cxn>
                  <a:cxn ang="0">
                    <a:pos x="12" y="12"/>
                  </a:cxn>
                  <a:cxn ang="0">
                    <a:pos x="12" y="12"/>
                  </a:cxn>
                </a:cxnLst>
                <a:rect l="0" t="0" r="r" b="b"/>
                <a:pathLst>
                  <a:path w="609" h="252">
                    <a:moveTo>
                      <a:pt x="12" y="12"/>
                    </a:moveTo>
                    <a:lnTo>
                      <a:pt x="113" y="18"/>
                    </a:lnTo>
                    <a:lnTo>
                      <a:pt x="203" y="30"/>
                    </a:lnTo>
                    <a:lnTo>
                      <a:pt x="292" y="48"/>
                    </a:lnTo>
                    <a:lnTo>
                      <a:pt x="376" y="78"/>
                    </a:lnTo>
                    <a:lnTo>
                      <a:pt x="448" y="114"/>
                    </a:lnTo>
                    <a:lnTo>
                      <a:pt x="514" y="156"/>
                    </a:lnTo>
                    <a:lnTo>
                      <a:pt x="567" y="198"/>
                    </a:lnTo>
                    <a:lnTo>
                      <a:pt x="609" y="252"/>
                    </a:lnTo>
                    <a:lnTo>
                      <a:pt x="609" y="216"/>
                    </a:lnTo>
                    <a:lnTo>
                      <a:pt x="561" y="168"/>
                    </a:lnTo>
                    <a:lnTo>
                      <a:pt x="502" y="126"/>
                    </a:lnTo>
                    <a:lnTo>
                      <a:pt x="436" y="90"/>
                    </a:lnTo>
                    <a:lnTo>
                      <a:pt x="364" y="60"/>
                    </a:lnTo>
                    <a:lnTo>
                      <a:pt x="286" y="36"/>
                    </a:lnTo>
                    <a:lnTo>
                      <a:pt x="197" y="18"/>
                    </a:lnTo>
                    <a:lnTo>
                      <a:pt x="107" y="6"/>
                    </a:lnTo>
                    <a:lnTo>
                      <a:pt x="12" y="0"/>
                    </a:lnTo>
                    <a:lnTo>
                      <a:pt x="6" y="0"/>
                    </a:lnTo>
                    <a:lnTo>
                      <a:pt x="0" y="0"/>
                    </a:lnTo>
                    <a:lnTo>
                      <a:pt x="0" y="12"/>
                    </a:lnTo>
                    <a:lnTo>
                      <a:pt x="6" y="12"/>
                    </a:lnTo>
                    <a:lnTo>
                      <a:pt x="12" y="12"/>
                    </a:lnTo>
                    <a:lnTo>
                      <a:pt x="12" y="1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25" name="Freeform 39"/>
              <p:cNvSpPr>
                <a:spLocks/>
              </p:cNvSpPr>
              <p:nvPr/>
            </p:nvSpPr>
            <p:spPr bwMode="hidden">
              <a:xfrm>
                <a:off x="5246" y="4007"/>
                <a:ext cx="72" cy="54"/>
              </a:xfrm>
              <a:custGeom>
                <a:avLst/>
                <a:gdLst/>
                <a:ahLst/>
                <a:cxnLst>
                  <a:cxn ang="0">
                    <a:pos x="72" y="0"/>
                  </a:cxn>
                  <a:cxn ang="0">
                    <a:pos x="36" y="30"/>
                  </a:cxn>
                  <a:cxn ang="0">
                    <a:pos x="0" y="54"/>
                  </a:cxn>
                  <a:cxn ang="0">
                    <a:pos x="36" y="54"/>
                  </a:cxn>
                  <a:cxn ang="0">
                    <a:pos x="54" y="42"/>
                  </a:cxn>
                  <a:cxn ang="0">
                    <a:pos x="72" y="24"/>
                  </a:cxn>
                  <a:cxn ang="0">
                    <a:pos x="72" y="24"/>
                  </a:cxn>
                  <a:cxn ang="0">
                    <a:pos x="72" y="0"/>
                  </a:cxn>
                  <a:cxn ang="0">
                    <a:pos x="72" y="0"/>
                  </a:cxn>
                </a:cxnLst>
                <a:rect l="0" t="0" r="r" b="b"/>
                <a:pathLst>
                  <a:path w="72" h="54">
                    <a:moveTo>
                      <a:pt x="72" y="0"/>
                    </a:moveTo>
                    <a:lnTo>
                      <a:pt x="36" y="30"/>
                    </a:lnTo>
                    <a:lnTo>
                      <a:pt x="0" y="54"/>
                    </a:lnTo>
                    <a:lnTo>
                      <a:pt x="36" y="54"/>
                    </a:lnTo>
                    <a:lnTo>
                      <a:pt x="54" y="42"/>
                    </a:lnTo>
                    <a:lnTo>
                      <a:pt x="72" y="24"/>
                    </a:lnTo>
                    <a:lnTo>
                      <a:pt x="72" y="24"/>
                    </a:lnTo>
                    <a:lnTo>
                      <a:pt x="72" y="0"/>
                    </a:lnTo>
                    <a:lnTo>
                      <a:pt x="72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26" name="Freeform 40"/>
              <p:cNvSpPr>
                <a:spLocks/>
              </p:cNvSpPr>
              <p:nvPr/>
            </p:nvSpPr>
            <p:spPr bwMode="hidden">
              <a:xfrm>
                <a:off x="4505" y="4073"/>
                <a:ext cx="705" cy="108"/>
              </a:xfrm>
              <a:custGeom>
                <a:avLst/>
                <a:gdLst/>
                <a:ahLst/>
                <a:cxnLst>
                  <a:cxn ang="0">
                    <a:pos x="299" y="90"/>
                  </a:cxn>
                  <a:cxn ang="0">
                    <a:pos x="221" y="90"/>
                  </a:cxn>
                  <a:cxn ang="0">
                    <a:pos x="143" y="78"/>
                  </a:cxn>
                  <a:cxn ang="0">
                    <a:pos x="0" y="48"/>
                  </a:cxn>
                  <a:cxn ang="0">
                    <a:pos x="0" y="66"/>
                  </a:cxn>
                  <a:cxn ang="0">
                    <a:pos x="143" y="96"/>
                  </a:cxn>
                  <a:cxn ang="0">
                    <a:pos x="221" y="108"/>
                  </a:cxn>
                  <a:cxn ang="0">
                    <a:pos x="299" y="108"/>
                  </a:cxn>
                  <a:cxn ang="0">
                    <a:pos x="412" y="102"/>
                  </a:cxn>
                  <a:cxn ang="0">
                    <a:pos x="520" y="84"/>
                  </a:cxn>
                  <a:cxn ang="0">
                    <a:pos x="615" y="60"/>
                  </a:cxn>
                  <a:cxn ang="0">
                    <a:pos x="705" y="24"/>
                  </a:cxn>
                  <a:cxn ang="0">
                    <a:pos x="705" y="0"/>
                  </a:cxn>
                  <a:cxn ang="0">
                    <a:pos x="615" y="42"/>
                  </a:cxn>
                  <a:cxn ang="0">
                    <a:pos x="520" y="66"/>
                  </a:cxn>
                  <a:cxn ang="0">
                    <a:pos x="412" y="84"/>
                  </a:cxn>
                  <a:cxn ang="0">
                    <a:pos x="299" y="90"/>
                  </a:cxn>
                  <a:cxn ang="0">
                    <a:pos x="299" y="90"/>
                  </a:cxn>
                </a:cxnLst>
                <a:rect l="0" t="0" r="r" b="b"/>
                <a:pathLst>
                  <a:path w="705" h="108">
                    <a:moveTo>
                      <a:pt x="299" y="90"/>
                    </a:moveTo>
                    <a:lnTo>
                      <a:pt x="221" y="90"/>
                    </a:lnTo>
                    <a:lnTo>
                      <a:pt x="143" y="78"/>
                    </a:lnTo>
                    <a:lnTo>
                      <a:pt x="0" y="48"/>
                    </a:lnTo>
                    <a:lnTo>
                      <a:pt x="0" y="66"/>
                    </a:lnTo>
                    <a:lnTo>
                      <a:pt x="143" y="96"/>
                    </a:lnTo>
                    <a:lnTo>
                      <a:pt x="221" y="108"/>
                    </a:lnTo>
                    <a:lnTo>
                      <a:pt x="299" y="108"/>
                    </a:lnTo>
                    <a:lnTo>
                      <a:pt x="412" y="102"/>
                    </a:lnTo>
                    <a:lnTo>
                      <a:pt x="520" y="84"/>
                    </a:lnTo>
                    <a:lnTo>
                      <a:pt x="615" y="60"/>
                    </a:lnTo>
                    <a:lnTo>
                      <a:pt x="705" y="24"/>
                    </a:lnTo>
                    <a:lnTo>
                      <a:pt x="705" y="0"/>
                    </a:lnTo>
                    <a:lnTo>
                      <a:pt x="615" y="42"/>
                    </a:lnTo>
                    <a:lnTo>
                      <a:pt x="520" y="66"/>
                    </a:lnTo>
                    <a:lnTo>
                      <a:pt x="412" y="84"/>
                    </a:lnTo>
                    <a:lnTo>
                      <a:pt x="299" y="90"/>
                    </a:lnTo>
                    <a:lnTo>
                      <a:pt x="299" y="9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27" name="Freeform 41"/>
              <p:cNvSpPr>
                <a:spLocks/>
              </p:cNvSpPr>
              <p:nvPr/>
            </p:nvSpPr>
            <p:spPr bwMode="hidden">
              <a:xfrm>
                <a:off x="5336" y="3654"/>
                <a:ext cx="143" cy="341"/>
              </a:xfrm>
              <a:custGeom>
                <a:avLst/>
                <a:gdLst/>
                <a:ahLst/>
                <a:cxnLst>
                  <a:cxn ang="0">
                    <a:pos x="119" y="114"/>
                  </a:cxn>
                  <a:cxn ang="0">
                    <a:pos x="113" y="173"/>
                  </a:cxn>
                  <a:cxn ang="0">
                    <a:pos x="89" y="239"/>
                  </a:cxn>
                  <a:cxn ang="0">
                    <a:pos x="47" y="293"/>
                  </a:cxn>
                  <a:cxn ang="0">
                    <a:pos x="0" y="341"/>
                  </a:cxn>
                  <a:cxn ang="0">
                    <a:pos x="29" y="341"/>
                  </a:cxn>
                  <a:cxn ang="0">
                    <a:pos x="77" y="287"/>
                  </a:cxn>
                  <a:cxn ang="0">
                    <a:pos x="113" y="233"/>
                  </a:cxn>
                  <a:cxn ang="0">
                    <a:pos x="137" y="173"/>
                  </a:cxn>
                  <a:cxn ang="0">
                    <a:pos x="143" y="114"/>
                  </a:cxn>
                  <a:cxn ang="0">
                    <a:pos x="137" y="60"/>
                  </a:cxn>
                  <a:cxn ang="0">
                    <a:pos x="119" y="0"/>
                  </a:cxn>
                  <a:cxn ang="0">
                    <a:pos x="89" y="0"/>
                  </a:cxn>
                  <a:cxn ang="0">
                    <a:pos x="113" y="60"/>
                  </a:cxn>
                  <a:cxn ang="0">
                    <a:pos x="119" y="114"/>
                  </a:cxn>
                  <a:cxn ang="0">
                    <a:pos x="119" y="114"/>
                  </a:cxn>
                </a:cxnLst>
                <a:rect l="0" t="0" r="r" b="b"/>
                <a:pathLst>
                  <a:path w="143" h="341">
                    <a:moveTo>
                      <a:pt x="119" y="114"/>
                    </a:moveTo>
                    <a:lnTo>
                      <a:pt x="113" y="173"/>
                    </a:lnTo>
                    <a:lnTo>
                      <a:pt x="89" y="239"/>
                    </a:lnTo>
                    <a:lnTo>
                      <a:pt x="47" y="293"/>
                    </a:lnTo>
                    <a:lnTo>
                      <a:pt x="0" y="341"/>
                    </a:lnTo>
                    <a:lnTo>
                      <a:pt x="29" y="341"/>
                    </a:lnTo>
                    <a:lnTo>
                      <a:pt x="77" y="287"/>
                    </a:lnTo>
                    <a:lnTo>
                      <a:pt x="113" y="233"/>
                    </a:lnTo>
                    <a:lnTo>
                      <a:pt x="137" y="173"/>
                    </a:lnTo>
                    <a:lnTo>
                      <a:pt x="143" y="114"/>
                    </a:lnTo>
                    <a:lnTo>
                      <a:pt x="137" y="60"/>
                    </a:lnTo>
                    <a:lnTo>
                      <a:pt x="119" y="0"/>
                    </a:lnTo>
                    <a:lnTo>
                      <a:pt x="89" y="0"/>
                    </a:lnTo>
                    <a:lnTo>
                      <a:pt x="113" y="60"/>
                    </a:lnTo>
                    <a:lnTo>
                      <a:pt x="119" y="114"/>
                    </a:lnTo>
                    <a:lnTo>
                      <a:pt x="119" y="11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28" name="Freeform 42"/>
              <p:cNvSpPr>
                <a:spLocks/>
              </p:cNvSpPr>
              <p:nvPr/>
            </p:nvSpPr>
            <p:spPr bwMode="hidden">
              <a:xfrm>
                <a:off x="5061" y="3624"/>
                <a:ext cx="83" cy="90"/>
              </a:xfrm>
              <a:custGeom>
                <a:avLst/>
                <a:gdLst/>
                <a:ahLst/>
                <a:cxnLst>
                  <a:cxn ang="0">
                    <a:pos x="59" y="90"/>
                  </a:cxn>
                  <a:cxn ang="0">
                    <a:pos x="83" y="84"/>
                  </a:cxn>
                  <a:cxn ang="0">
                    <a:pos x="71" y="60"/>
                  </a:cxn>
                  <a:cxn ang="0">
                    <a:pos x="53" y="42"/>
                  </a:cxn>
                  <a:cxn ang="0">
                    <a:pos x="6" y="0"/>
                  </a:cxn>
                  <a:cxn ang="0">
                    <a:pos x="0" y="18"/>
                  </a:cxn>
                  <a:cxn ang="0">
                    <a:pos x="35" y="48"/>
                  </a:cxn>
                  <a:cxn ang="0">
                    <a:pos x="59" y="90"/>
                  </a:cxn>
                  <a:cxn ang="0">
                    <a:pos x="59" y="90"/>
                  </a:cxn>
                </a:cxnLst>
                <a:rect l="0" t="0" r="r" b="b"/>
                <a:pathLst>
                  <a:path w="83" h="90">
                    <a:moveTo>
                      <a:pt x="59" y="90"/>
                    </a:moveTo>
                    <a:lnTo>
                      <a:pt x="83" y="84"/>
                    </a:lnTo>
                    <a:lnTo>
                      <a:pt x="71" y="60"/>
                    </a:lnTo>
                    <a:lnTo>
                      <a:pt x="53" y="42"/>
                    </a:lnTo>
                    <a:lnTo>
                      <a:pt x="6" y="0"/>
                    </a:lnTo>
                    <a:lnTo>
                      <a:pt x="0" y="18"/>
                    </a:lnTo>
                    <a:lnTo>
                      <a:pt x="35" y="48"/>
                    </a:lnTo>
                    <a:lnTo>
                      <a:pt x="59" y="90"/>
                    </a:lnTo>
                    <a:lnTo>
                      <a:pt x="59" y="9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29" name="Freeform 43"/>
              <p:cNvSpPr>
                <a:spLocks/>
              </p:cNvSpPr>
              <p:nvPr/>
            </p:nvSpPr>
            <p:spPr bwMode="hidden">
              <a:xfrm>
                <a:off x="4445" y="3552"/>
                <a:ext cx="717" cy="431"/>
              </a:xfrm>
              <a:custGeom>
                <a:avLst/>
                <a:gdLst>
                  <a:gd name="T0" fmla="*/ 693 w 717"/>
                  <a:gd name="T1" fmla="*/ 216 h 431"/>
                  <a:gd name="T2" fmla="*/ 687 w 717"/>
                  <a:gd name="T3" fmla="*/ 257 h 431"/>
                  <a:gd name="T4" fmla="*/ 669 w 717"/>
                  <a:gd name="T5" fmla="*/ 293 h 431"/>
                  <a:gd name="T6" fmla="*/ 633 w 717"/>
                  <a:gd name="T7" fmla="*/ 329 h 431"/>
                  <a:gd name="T8" fmla="*/ 598 w 717"/>
                  <a:gd name="T9" fmla="*/ 359 h 431"/>
                  <a:gd name="T10" fmla="*/ 544 w 717"/>
                  <a:gd name="T11" fmla="*/ 383 h 431"/>
                  <a:gd name="T12" fmla="*/ 490 w 717"/>
                  <a:gd name="T13" fmla="*/ 401 h 431"/>
                  <a:gd name="T14" fmla="*/ 424 w 717"/>
                  <a:gd name="T15" fmla="*/ 413 h 431"/>
                  <a:gd name="T16" fmla="*/ 359 w 717"/>
                  <a:gd name="T17" fmla="*/ 419 h 431"/>
                  <a:gd name="T18" fmla="*/ 293 w 717"/>
                  <a:gd name="T19" fmla="*/ 413 h 431"/>
                  <a:gd name="T20" fmla="*/ 227 w 717"/>
                  <a:gd name="T21" fmla="*/ 401 h 431"/>
                  <a:gd name="T22" fmla="*/ 173 w 717"/>
                  <a:gd name="T23" fmla="*/ 383 h 431"/>
                  <a:gd name="T24" fmla="*/ 119 w 717"/>
                  <a:gd name="T25" fmla="*/ 359 h 431"/>
                  <a:gd name="T26" fmla="*/ 84 w 717"/>
                  <a:gd name="T27" fmla="*/ 329 h 431"/>
                  <a:gd name="T28" fmla="*/ 48 w 717"/>
                  <a:gd name="T29" fmla="*/ 293 h 431"/>
                  <a:gd name="T30" fmla="*/ 30 w 717"/>
                  <a:gd name="T31" fmla="*/ 257 h 431"/>
                  <a:gd name="T32" fmla="*/ 24 w 717"/>
                  <a:gd name="T33" fmla="*/ 216 h 431"/>
                  <a:gd name="T34" fmla="*/ 30 w 717"/>
                  <a:gd name="T35" fmla="*/ 174 h 431"/>
                  <a:gd name="T36" fmla="*/ 48 w 717"/>
                  <a:gd name="T37" fmla="*/ 138 h 431"/>
                  <a:gd name="T38" fmla="*/ 84 w 717"/>
                  <a:gd name="T39" fmla="*/ 102 h 431"/>
                  <a:gd name="T40" fmla="*/ 119 w 717"/>
                  <a:gd name="T41" fmla="*/ 72 h 431"/>
                  <a:gd name="T42" fmla="*/ 173 w 717"/>
                  <a:gd name="T43" fmla="*/ 48 h 431"/>
                  <a:gd name="T44" fmla="*/ 227 w 717"/>
                  <a:gd name="T45" fmla="*/ 30 h 431"/>
                  <a:gd name="T46" fmla="*/ 293 w 717"/>
                  <a:gd name="T47" fmla="*/ 18 h 431"/>
                  <a:gd name="T48" fmla="*/ 359 w 717"/>
                  <a:gd name="T49" fmla="*/ 12 h 431"/>
                  <a:gd name="T50" fmla="*/ 418 w 717"/>
                  <a:gd name="T51" fmla="*/ 18 h 431"/>
                  <a:gd name="T52" fmla="*/ 478 w 717"/>
                  <a:gd name="T53" fmla="*/ 30 h 431"/>
                  <a:gd name="T54" fmla="*/ 532 w 717"/>
                  <a:gd name="T55" fmla="*/ 48 h 431"/>
                  <a:gd name="T56" fmla="*/ 580 w 717"/>
                  <a:gd name="T57" fmla="*/ 66 h 431"/>
                  <a:gd name="T58" fmla="*/ 586 w 717"/>
                  <a:gd name="T59" fmla="*/ 48 h 431"/>
                  <a:gd name="T60" fmla="*/ 478 w 717"/>
                  <a:gd name="T61" fmla="*/ 12 h 431"/>
                  <a:gd name="T62" fmla="*/ 418 w 717"/>
                  <a:gd name="T63" fmla="*/ 6 h 431"/>
                  <a:gd name="T64" fmla="*/ 359 w 717"/>
                  <a:gd name="T65" fmla="*/ 0 h 431"/>
                  <a:gd name="T66" fmla="*/ 287 w 717"/>
                  <a:gd name="T67" fmla="*/ 6 h 431"/>
                  <a:gd name="T68" fmla="*/ 221 w 717"/>
                  <a:gd name="T69" fmla="*/ 18 h 431"/>
                  <a:gd name="T70" fmla="*/ 161 w 717"/>
                  <a:gd name="T71" fmla="*/ 36 h 431"/>
                  <a:gd name="T72" fmla="*/ 107 w 717"/>
                  <a:gd name="T73" fmla="*/ 66 h 431"/>
                  <a:gd name="T74" fmla="*/ 60 w 717"/>
                  <a:gd name="T75" fmla="*/ 96 h 431"/>
                  <a:gd name="T76" fmla="*/ 30 w 717"/>
                  <a:gd name="T77" fmla="*/ 132 h 431"/>
                  <a:gd name="T78" fmla="*/ 6 w 717"/>
                  <a:gd name="T79" fmla="*/ 174 h 431"/>
                  <a:gd name="T80" fmla="*/ 0 w 717"/>
                  <a:gd name="T81" fmla="*/ 216 h 431"/>
                  <a:gd name="T82" fmla="*/ 6 w 717"/>
                  <a:gd name="T83" fmla="*/ 257 h 431"/>
                  <a:gd name="T84" fmla="*/ 30 w 717"/>
                  <a:gd name="T85" fmla="*/ 299 h 431"/>
                  <a:gd name="T86" fmla="*/ 60 w 717"/>
                  <a:gd name="T87" fmla="*/ 335 h 431"/>
                  <a:gd name="T88" fmla="*/ 107 w 717"/>
                  <a:gd name="T89" fmla="*/ 371 h 431"/>
                  <a:gd name="T90" fmla="*/ 161 w 717"/>
                  <a:gd name="T91" fmla="*/ 395 h 431"/>
                  <a:gd name="T92" fmla="*/ 221 w 717"/>
                  <a:gd name="T93" fmla="*/ 413 h 431"/>
                  <a:gd name="T94" fmla="*/ 287 w 717"/>
                  <a:gd name="T95" fmla="*/ 425 h 431"/>
                  <a:gd name="T96" fmla="*/ 359 w 717"/>
                  <a:gd name="T97" fmla="*/ 431 h 431"/>
                  <a:gd name="T98" fmla="*/ 430 w 717"/>
                  <a:gd name="T99" fmla="*/ 425 h 431"/>
                  <a:gd name="T100" fmla="*/ 496 w 717"/>
                  <a:gd name="T101" fmla="*/ 413 h 431"/>
                  <a:gd name="T102" fmla="*/ 562 w 717"/>
                  <a:gd name="T103" fmla="*/ 395 h 431"/>
                  <a:gd name="T104" fmla="*/ 610 w 717"/>
                  <a:gd name="T105" fmla="*/ 371 h 431"/>
                  <a:gd name="T106" fmla="*/ 657 w 717"/>
                  <a:gd name="T107" fmla="*/ 335 h 431"/>
                  <a:gd name="T108" fmla="*/ 687 w 717"/>
                  <a:gd name="T109" fmla="*/ 299 h 431"/>
                  <a:gd name="T110" fmla="*/ 711 w 717"/>
                  <a:gd name="T111" fmla="*/ 257 h 431"/>
                  <a:gd name="T112" fmla="*/ 717 w 717"/>
                  <a:gd name="T113" fmla="*/ 216 h 431"/>
                  <a:gd name="T114" fmla="*/ 717 w 717"/>
                  <a:gd name="T115" fmla="*/ 204 h 431"/>
                  <a:gd name="T116" fmla="*/ 711 w 717"/>
                  <a:gd name="T117" fmla="*/ 192 h 431"/>
                  <a:gd name="T118" fmla="*/ 687 w 717"/>
                  <a:gd name="T119" fmla="*/ 198 h 431"/>
                  <a:gd name="T120" fmla="*/ 693 w 717"/>
                  <a:gd name="T121" fmla="*/ 210 h 431"/>
                  <a:gd name="T122" fmla="*/ 693 w 717"/>
                  <a:gd name="T123" fmla="*/ 216 h 431"/>
                  <a:gd name="T124" fmla="*/ 693 w 717"/>
                  <a:gd name="T125" fmla="*/ 216 h 431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60000 65536"/>
                  <a:gd name="T187" fmla="*/ 0 60000 65536"/>
                  <a:gd name="T188" fmla="*/ 0 60000 65536"/>
                </a:gdLst>
                <a:ahLst/>
                <a:cxnLst>
                  <a:cxn ang="T126">
                    <a:pos x="T0" y="T1"/>
                  </a:cxn>
                  <a:cxn ang="T127">
                    <a:pos x="T2" y="T3"/>
                  </a:cxn>
                  <a:cxn ang="T128">
                    <a:pos x="T4" y="T5"/>
                  </a:cxn>
                  <a:cxn ang="T129">
                    <a:pos x="T6" y="T7"/>
                  </a:cxn>
                  <a:cxn ang="T130">
                    <a:pos x="T8" y="T9"/>
                  </a:cxn>
                  <a:cxn ang="T131">
                    <a:pos x="T10" y="T11"/>
                  </a:cxn>
                  <a:cxn ang="T132">
                    <a:pos x="T12" y="T13"/>
                  </a:cxn>
                  <a:cxn ang="T133">
                    <a:pos x="T14" y="T15"/>
                  </a:cxn>
                  <a:cxn ang="T134">
                    <a:pos x="T16" y="T17"/>
                  </a:cxn>
                  <a:cxn ang="T135">
                    <a:pos x="T18" y="T19"/>
                  </a:cxn>
                  <a:cxn ang="T136">
                    <a:pos x="T20" y="T21"/>
                  </a:cxn>
                  <a:cxn ang="T137">
                    <a:pos x="T22" y="T23"/>
                  </a:cxn>
                  <a:cxn ang="T138">
                    <a:pos x="T24" y="T25"/>
                  </a:cxn>
                  <a:cxn ang="T139">
                    <a:pos x="T26" y="T27"/>
                  </a:cxn>
                  <a:cxn ang="T140">
                    <a:pos x="T28" y="T29"/>
                  </a:cxn>
                  <a:cxn ang="T141">
                    <a:pos x="T30" y="T31"/>
                  </a:cxn>
                  <a:cxn ang="T142">
                    <a:pos x="T32" y="T33"/>
                  </a:cxn>
                  <a:cxn ang="T143">
                    <a:pos x="T34" y="T35"/>
                  </a:cxn>
                  <a:cxn ang="T144">
                    <a:pos x="T36" y="T37"/>
                  </a:cxn>
                  <a:cxn ang="T145">
                    <a:pos x="T38" y="T39"/>
                  </a:cxn>
                  <a:cxn ang="T146">
                    <a:pos x="T40" y="T41"/>
                  </a:cxn>
                  <a:cxn ang="T147">
                    <a:pos x="T42" y="T43"/>
                  </a:cxn>
                  <a:cxn ang="T148">
                    <a:pos x="T44" y="T45"/>
                  </a:cxn>
                  <a:cxn ang="T149">
                    <a:pos x="T46" y="T47"/>
                  </a:cxn>
                  <a:cxn ang="T150">
                    <a:pos x="T48" y="T49"/>
                  </a:cxn>
                  <a:cxn ang="T151">
                    <a:pos x="T50" y="T51"/>
                  </a:cxn>
                  <a:cxn ang="T152">
                    <a:pos x="T52" y="T53"/>
                  </a:cxn>
                  <a:cxn ang="T153">
                    <a:pos x="T54" y="T55"/>
                  </a:cxn>
                  <a:cxn ang="T154">
                    <a:pos x="T56" y="T57"/>
                  </a:cxn>
                  <a:cxn ang="T155">
                    <a:pos x="T58" y="T59"/>
                  </a:cxn>
                  <a:cxn ang="T156">
                    <a:pos x="T60" y="T61"/>
                  </a:cxn>
                  <a:cxn ang="T157">
                    <a:pos x="T62" y="T63"/>
                  </a:cxn>
                  <a:cxn ang="T158">
                    <a:pos x="T64" y="T65"/>
                  </a:cxn>
                  <a:cxn ang="T159">
                    <a:pos x="T66" y="T67"/>
                  </a:cxn>
                  <a:cxn ang="T160">
                    <a:pos x="T68" y="T69"/>
                  </a:cxn>
                  <a:cxn ang="T161">
                    <a:pos x="T70" y="T71"/>
                  </a:cxn>
                  <a:cxn ang="T162">
                    <a:pos x="T72" y="T73"/>
                  </a:cxn>
                  <a:cxn ang="T163">
                    <a:pos x="T74" y="T75"/>
                  </a:cxn>
                  <a:cxn ang="T164">
                    <a:pos x="T76" y="T77"/>
                  </a:cxn>
                  <a:cxn ang="T165">
                    <a:pos x="T78" y="T79"/>
                  </a:cxn>
                  <a:cxn ang="T166">
                    <a:pos x="T80" y="T81"/>
                  </a:cxn>
                  <a:cxn ang="T167">
                    <a:pos x="T82" y="T83"/>
                  </a:cxn>
                  <a:cxn ang="T168">
                    <a:pos x="T84" y="T85"/>
                  </a:cxn>
                  <a:cxn ang="T169">
                    <a:pos x="T86" y="T87"/>
                  </a:cxn>
                  <a:cxn ang="T170">
                    <a:pos x="T88" y="T89"/>
                  </a:cxn>
                  <a:cxn ang="T171">
                    <a:pos x="T90" y="T91"/>
                  </a:cxn>
                  <a:cxn ang="T172">
                    <a:pos x="T92" y="T93"/>
                  </a:cxn>
                  <a:cxn ang="T173">
                    <a:pos x="T94" y="T95"/>
                  </a:cxn>
                  <a:cxn ang="T174">
                    <a:pos x="T96" y="T97"/>
                  </a:cxn>
                  <a:cxn ang="T175">
                    <a:pos x="T98" y="T99"/>
                  </a:cxn>
                  <a:cxn ang="T176">
                    <a:pos x="T100" y="T101"/>
                  </a:cxn>
                  <a:cxn ang="T177">
                    <a:pos x="T102" y="T103"/>
                  </a:cxn>
                  <a:cxn ang="T178">
                    <a:pos x="T104" y="T105"/>
                  </a:cxn>
                  <a:cxn ang="T179">
                    <a:pos x="T106" y="T107"/>
                  </a:cxn>
                  <a:cxn ang="T180">
                    <a:pos x="T108" y="T109"/>
                  </a:cxn>
                  <a:cxn ang="T181">
                    <a:pos x="T110" y="T111"/>
                  </a:cxn>
                  <a:cxn ang="T182">
                    <a:pos x="T112" y="T113"/>
                  </a:cxn>
                  <a:cxn ang="T183">
                    <a:pos x="T114" y="T115"/>
                  </a:cxn>
                  <a:cxn ang="T184">
                    <a:pos x="T116" y="T117"/>
                  </a:cxn>
                  <a:cxn ang="T185">
                    <a:pos x="T118" y="T119"/>
                  </a:cxn>
                  <a:cxn ang="T186">
                    <a:pos x="T120" y="T121"/>
                  </a:cxn>
                  <a:cxn ang="T187">
                    <a:pos x="T122" y="T123"/>
                  </a:cxn>
                  <a:cxn ang="T188">
                    <a:pos x="T124" y="T125"/>
                  </a:cxn>
                </a:cxnLst>
                <a:rect l="0" t="0" r="r" b="b"/>
                <a:pathLst>
                  <a:path w="717" h="431">
                    <a:moveTo>
                      <a:pt x="693" y="216"/>
                    </a:moveTo>
                    <a:lnTo>
                      <a:pt x="687" y="257"/>
                    </a:lnTo>
                    <a:lnTo>
                      <a:pt x="669" y="293"/>
                    </a:lnTo>
                    <a:lnTo>
                      <a:pt x="633" y="329"/>
                    </a:lnTo>
                    <a:lnTo>
                      <a:pt x="598" y="359"/>
                    </a:lnTo>
                    <a:lnTo>
                      <a:pt x="544" y="383"/>
                    </a:lnTo>
                    <a:lnTo>
                      <a:pt x="490" y="401"/>
                    </a:lnTo>
                    <a:lnTo>
                      <a:pt x="424" y="413"/>
                    </a:lnTo>
                    <a:lnTo>
                      <a:pt x="359" y="419"/>
                    </a:lnTo>
                    <a:lnTo>
                      <a:pt x="293" y="413"/>
                    </a:lnTo>
                    <a:lnTo>
                      <a:pt x="227" y="401"/>
                    </a:lnTo>
                    <a:lnTo>
                      <a:pt x="173" y="383"/>
                    </a:lnTo>
                    <a:lnTo>
                      <a:pt x="119" y="359"/>
                    </a:lnTo>
                    <a:lnTo>
                      <a:pt x="84" y="329"/>
                    </a:lnTo>
                    <a:lnTo>
                      <a:pt x="48" y="293"/>
                    </a:lnTo>
                    <a:lnTo>
                      <a:pt x="30" y="257"/>
                    </a:lnTo>
                    <a:lnTo>
                      <a:pt x="24" y="216"/>
                    </a:lnTo>
                    <a:lnTo>
                      <a:pt x="30" y="174"/>
                    </a:lnTo>
                    <a:lnTo>
                      <a:pt x="48" y="138"/>
                    </a:lnTo>
                    <a:lnTo>
                      <a:pt x="84" y="102"/>
                    </a:lnTo>
                    <a:lnTo>
                      <a:pt x="119" y="72"/>
                    </a:lnTo>
                    <a:lnTo>
                      <a:pt x="173" y="48"/>
                    </a:lnTo>
                    <a:lnTo>
                      <a:pt x="227" y="30"/>
                    </a:lnTo>
                    <a:lnTo>
                      <a:pt x="293" y="18"/>
                    </a:lnTo>
                    <a:lnTo>
                      <a:pt x="359" y="12"/>
                    </a:lnTo>
                    <a:lnTo>
                      <a:pt x="418" y="18"/>
                    </a:lnTo>
                    <a:lnTo>
                      <a:pt x="478" y="30"/>
                    </a:lnTo>
                    <a:lnTo>
                      <a:pt x="532" y="48"/>
                    </a:lnTo>
                    <a:lnTo>
                      <a:pt x="580" y="66"/>
                    </a:lnTo>
                    <a:lnTo>
                      <a:pt x="586" y="48"/>
                    </a:lnTo>
                    <a:lnTo>
                      <a:pt x="478" y="12"/>
                    </a:lnTo>
                    <a:lnTo>
                      <a:pt x="418" y="6"/>
                    </a:lnTo>
                    <a:lnTo>
                      <a:pt x="359" y="0"/>
                    </a:lnTo>
                    <a:lnTo>
                      <a:pt x="287" y="6"/>
                    </a:lnTo>
                    <a:lnTo>
                      <a:pt x="221" y="18"/>
                    </a:lnTo>
                    <a:lnTo>
                      <a:pt x="161" y="36"/>
                    </a:lnTo>
                    <a:lnTo>
                      <a:pt x="107" y="66"/>
                    </a:lnTo>
                    <a:lnTo>
                      <a:pt x="60" y="96"/>
                    </a:lnTo>
                    <a:lnTo>
                      <a:pt x="30" y="132"/>
                    </a:lnTo>
                    <a:lnTo>
                      <a:pt x="6" y="174"/>
                    </a:lnTo>
                    <a:lnTo>
                      <a:pt x="0" y="216"/>
                    </a:lnTo>
                    <a:lnTo>
                      <a:pt x="6" y="257"/>
                    </a:lnTo>
                    <a:lnTo>
                      <a:pt x="30" y="299"/>
                    </a:lnTo>
                    <a:lnTo>
                      <a:pt x="60" y="335"/>
                    </a:lnTo>
                    <a:lnTo>
                      <a:pt x="107" y="371"/>
                    </a:lnTo>
                    <a:lnTo>
                      <a:pt x="161" y="395"/>
                    </a:lnTo>
                    <a:lnTo>
                      <a:pt x="221" y="413"/>
                    </a:lnTo>
                    <a:lnTo>
                      <a:pt x="287" y="425"/>
                    </a:lnTo>
                    <a:lnTo>
                      <a:pt x="359" y="431"/>
                    </a:lnTo>
                    <a:lnTo>
                      <a:pt x="430" y="425"/>
                    </a:lnTo>
                    <a:lnTo>
                      <a:pt x="496" y="413"/>
                    </a:lnTo>
                    <a:lnTo>
                      <a:pt x="562" y="395"/>
                    </a:lnTo>
                    <a:lnTo>
                      <a:pt x="610" y="371"/>
                    </a:lnTo>
                    <a:lnTo>
                      <a:pt x="657" y="335"/>
                    </a:lnTo>
                    <a:lnTo>
                      <a:pt x="687" y="299"/>
                    </a:lnTo>
                    <a:lnTo>
                      <a:pt x="711" y="257"/>
                    </a:lnTo>
                    <a:lnTo>
                      <a:pt x="717" y="216"/>
                    </a:lnTo>
                    <a:lnTo>
                      <a:pt x="717" y="204"/>
                    </a:lnTo>
                    <a:lnTo>
                      <a:pt x="711" y="192"/>
                    </a:lnTo>
                    <a:lnTo>
                      <a:pt x="687" y="198"/>
                    </a:lnTo>
                    <a:lnTo>
                      <a:pt x="693" y="210"/>
                    </a:lnTo>
                    <a:lnTo>
                      <a:pt x="693" y="216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30" name="Freeform 44"/>
              <p:cNvSpPr>
                <a:spLocks/>
              </p:cNvSpPr>
              <p:nvPr/>
            </p:nvSpPr>
            <p:spPr bwMode="hidden">
              <a:xfrm>
                <a:off x="4349" y="3510"/>
                <a:ext cx="909" cy="533"/>
              </a:xfrm>
              <a:custGeom>
                <a:avLst/>
                <a:gdLst/>
                <a:ahLst/>
                <a:cxnLst>
                  <a:cxn ang="0">
                    <a:pos x="616" y="0"/>
                  </a:cxn>
                  <a:cxn ang="0">
                    <a:pos x="616" y="18"/>
                  </a:cxn>
                  <a:cxn ang="0">
                    <a:pos x="724" y="60"/>
                  </a:cxn>
                  <a:cxn ang="0">
                    <a:pos x="765" y="84"/>
                  </a:cxn>
                  <a:cxn ang="0">
                    <a:pos x="807" y="114"/>
                  </a:cxn>
                  <a:cxn ang="0">
                    <a:pos x="837" y="144"/>
                  </a:cxn>
                  <a:cxn ang="0">
                    <a:pos x="861" y="180"/>
                  </a:cxn>
                  <a:cxn ang="0">
                    <a:pos x="873" y="216"/>
                  </a:cxn>
                  <a:cxn ang="0">
                    <a:pos x="879" y="258"/>
                  </a:cxn>
                  <a:cxn ang="0">
                    <a:pos x="873" y="311"/>
                  </a:cxn>
                  <a:cxn ang="0">
                    <a:pos x="843" y="359"/>
                  </a:cxn>
                  <a:cxn ang="0">
                    <a:pos x="807" y="401"/>
                  </a:cxn>
                  <a:cxn ang="0">
                    <a:pos x="753" y="443"/>
                  </a:cxn>
                  <a:cxn ang="0">
                    <a:pos x="694" y="473"/>
                  </a:cxn>
                  <a:cxn ang="0">
                    <a:pos x="622" y="497"/>
                  </a:cxn>
                  <a:cxn ang="0">
                    <a:pos x="538" y="509"/>
                  </a:cxn>
                  <a:cxn ang="0">
                    <a:pos x="455" y="515"/>
                  </a:cxn>
                  <a:cxn ang="0">
                    <a:pos x="371" y="509"/>
                  </a:cxn>
                  <a:cxn ang="0">
                    <a:pos x="287" y="497"/>
                  </a:cxn>
                  <a:cxn ang="0">
                    <a:pos x="215" y="473"/>
                  </a:cxn>
                  <a:cxn ang="0">
                    <a:pos x="156" y="443"/>
                  </a:cxn>
                  <a:cxn ang="0">
                    <a:pos x="102" y="401"/>
                  </a:cxn>
                  <a:cxn ang="0">
                    <a:pos x="66" y="359"/>
                  </a:cxn>
                  <a:cxn ang="0">
                    <a:pos x="36" y="311"/>
                  </a:cxn>
                  <a:cxn ang="0">
                    <a:pos x="30" y="258"/>
                  </a:cxn>
                  <a:cxn ang="0">
                    <a:pos x="36" y="222"/>
                  </a:cxn>
                  <a:cxn ang="0">
                    <a:pos x="48" y="186"/>
                  </a:cxn>
                  <a:cxn ang="0">
                    <a:pos x="66" y="156"/>
                  </a:cxn>
                  <a:cxn ang="0">
                    <a:pos x="90" y="126"/>
                  </a:cxn>
                  <a:cxn ang="0">
                    <a:pos x="66" y="114"/>
                  </a:cxn>
                  <a:cxn ang="0">
                    <a:pos x="36" y="144"/>
                  </a:cxn>
                  <a:cxn ang="0">
                    <a:pos x="18" y="180"/>
                  </a:cxn>
                  <a:cxn ang="0">
                    <a:pos x="6" y="216"/>
                  </a:cxn>
                  <a:cxn ang="0">
                    <a:pos x="0" y="258"/>
                  </a:cxn>
                  <a:cxn ang="0">
                    <a:pos x="12" y="311"/>
                  </a:cxn>
                  <a:cxn ang="0">
                    <a:pos x="36" y="365"/>
                  </a:cxn>
                  <a:cxn ang="0">
                    <a:pos x="78" y="413"/>
                  </a:cxn>
                  <a:cxn ang="0">
                    <a:pos x="132" y="449"/>
                  </a:cxn>
                  <a:cxn ang="0">
                    <a:pos x="203" y="485"/>
                  </a:cxn>
                  <a:cxn ang="0">
                    <a:pos x="275" y="509"/>
                  </a:cxn>
                  <a:cxn ang="0">
                    <a:pos x="365" y="527"/>
                  </a:cxn>
                  <a:cxn ang="0">
                    <a:pos x="455" y="533"/>
                  </a:cxn>
                  <a:cxn ang="0">
                    <a:pos x="544" y="527"/>
                  </a:cxn>
                  <a:cxn ang="0">
                    <a:pos x="634" y="509"/>
                  </a:cxn>
                  <a:cxn ang="0">
                    <a:pos x="712" y="485"/>
                  </a:cxn>
                  <a:cxn ang="0">
                    <a:pos x="777" y="449"/>
                  </a:cxn>
                  <a:cxn ang="0">
                    <a:pos x="831" y="413"/>
                  </a:cxn>
                  <a:cxn ang="0">
                    <a:pos x="873" y="365"/>
                  </a:cxn>
                  <a:cxn ang="0">
                    <a:pos x="897" y="311"/>
                  </a:cxn>
                  <a:cxn ang="0">
                    <a:pos x="909" y="258"/>
                  </a:cxn>
                  <a:cxn ang="0">
                    <a:pos x="903" y="216"/>
                  </a:cxn>
                  <a:cxn ang="0">
                    <a:pos x="885" y="174"/>
                  </a:cxn>
                  <a:cxn ang="0">
                    <a:pos x="861" y="132"/>
                  </a:cxn>
                  <a:cxn ang="0">
                    <a:pos x="825" y="102"/>
                  </a:cxn>
                  <a:cxn ang="0">
                    <a:pos x="783" y="66"/>
                  </a:cxn>
                  <a:cxn ang="0">
                    <a:pos x="735" y="42"/>
                  </a:cxn>
                  <a:cxn ang="0">
                    <a:pos x="616" y="0"/>
                  </a:cxn>
                  <a:cxn ang="0">
                    <a:pos x="616" y="0"/>
                  </a:cxn>
                </a:cxnLst>
                <a:rect l="0" t="0" r="r" b="b"/>
                <a:pathLst>
                  <a:path w="909" h="533">
                    <a:moveTo>
                      <a:pt x="616" y="0"/>
                    </a:moveTo>
                    <a:lnTo>
                      <a:pt x="616" y="18"/>
                    </a:lnTo>
                    <a:lnTo>
                      <a:pt x="724" y="60"/>
                    </a:lnTo>
                    <a:lnTo>
                      <a:pt x="765" y="84"/>
                    </a:lnTo>
                    <a:lnTo>
                      <a:pt x="807" y="114"/>
                    </a:lnTo>
                    <a:lnTo>
                      <a:pt x="837" y="144"/>
                    </a:lnTo>
                    <a:lnTo>
                      <a:pt x="861" y="180"/>
                    </a:lnTo>
                    <a:lnTo>
                      <a:pt x="873" y="216"/>
                    </a:lnTo>
                    <a:lnTo>
                      <a:pt x="879" y="258"/>
                    </a:lnTo>
                    <a:lnTo>
                      <a:pt x="873" y="311"/>
                    </a:lnTo>
                    <a:lnTo>
                      <a:pt x="843" y="359"/>
                    </a:lnTo>
                    <a:lnTo>
                      <a:pt x="807" y="401"/>
                    </a:lnTo>
                    <a:lnTo>
                      <a:pt x="753" y="443"/>
                    </a:lnTo>
                    <a:lnTo>
                      <a:pt x="694" y="473"/>
                    </a:lnTo>
                    <a:lnTo>
                      <a:pt x="622" y="497"/>
                    </a:lnTo>
                    <a:lnTo>
                      <a:pt x="538" y="509"/>
                    </a:lnTo>
                    <a:lnTo>
                      <a:pt x="455" y="515"/>
                    </a:lnTo>
                    <a:lnTo>
                      <a:pt x="371" y="509"/>
                    </a:lnTo>
                    <a:lnTo>
                      <a:pt x="287" y="497"/>
                    </a:lnTo>
                    <a:lnTo>
                      <a:pt x="215" y="473"/>
                    </a:lnTo>
                    <a:lnTo>
                      <a:pt x="156" y="443"/>
                    </a:lnTo>
                    <a:lnTo>
                      <a:pt x="102" y="401"/>
                    </a:lnTo>
                    <a:lnTo>
                      <a:pt x="66" y="359"/>
                    </a:lnTo>
                    <a:lnTo>
                      <a:pt x="36" y="311"/>
                    </a:lnTo>
                    <a:lnTo>
                      <a:pt x="30" y="258"/>
                    </a:lnTo>
                    <a:lnTo>
                      <a:pt x="36" y="222"/>
                    </a:lnTo>
                    <a:lnTo>
                      <a:pt x="48" y="186"/>
                    </a:lnTo>
                    <a:lnTo>
                      <a:pt x="66" y="156"/>
                    </a:lnTo>
                    <a:lnTo>
                      <a:pt x="90" y="126"/>
                    </a:lnTo>
                    <a:lnTo>
                      <a:pt x="66" y="114"/>
                    </a:lnTo>
                    <a:lnTo>
                      <a:pt x="36" y="144"/>
                    </a:lnTo>
                    <a:lnTo>
                      <a:pt x="18" y="180"/>
                    </a:lnTo>
                    <a:lnTo>
                      <a:pt x="6" y="216"/>
                    </a:lnTo>
                    <a:lnTo>
                      <a:pt x="0" y="258"/>
                    </a:lnTo>
                    <a:lnTo>
                      <a:pt x="12" y="311"/>
                    </a:lnTo>
                    <a:lnTo>
                      <a:pt x="36" y="365"/>
                    </a:lnTo>
                    <a:lnTo>
                      <a:pt x="78" y="413"/>
                    </a:lnTo>
                    <a:lnTo>
                      <a:pt x="132" y="449"/>
                    </a:lnTo>
                    <a:lnTo>
                      <a:pt x="203" y="485"/>
                    </a:lnTo>
                    <a:lnTo>
                      <a:pt x="275" y="509"/>
                    </a:lnTo>
                    <a:lnTo>
                      <a:pt x="365" y="527"/>
                    </a:lnTo>
                    <a:lnTo>
                      <a:pt x="455" y="533"/>
                    </a:lnTo>
                    <a:lnTo>
                      <a:pt x="544" y="527"/>
                    </a:lnTo>
                    <a:lnTo>
                      <a:pt x="634" y="509"/>
                    </a:lnTo>
                    <a:lnTo>
                      <a:pt x="712" y="485"/>
                    </a:lnTo>
                    <a:lnTo>
                      <a:pt x="777" y="449"/>
                    </a:lnTo>
                    <a:lnTo>
                      <a:pt x="831" y="413"/>
                    </a:lnTo>
                    <a:lnTo>
                      <a:pt x="873" y="365"/>
                    </a:lnTo>
                    <a:lnTo>
                      <a:pt x="897" y="311"/>
                    </a:lnTo>
                    <a:lnTo>
                      <a:pt x="909" y="258"/>
                    </a:lnTo>
                    <a:lnTo>
                      <a:pt x="903" y="216"/>
                    </a:lnTo>
                    <a:lnTo>
                      <a:pt x="885" y="174"/>
                    </a:lnTo>
                    <a:lnTo>
                      <a:pt x="861" y="132"/>
                    </a:lnTo>
                    <a:lnTo>
                      <a:pt x="825" y="102"/>
                    </a:lnTo>
                    <a:lnTo>
                      <a:pt x="783" y="66"/>
                    </a:lnTo>
                    <a:lnTo>
                      <a:pt x="735" y="42"/>
                    </a:lnTo>
                    <a:lnTo>
                      <a:pt x="616" y="0"/>
                    </a:lnTo>
                    <a:lnTo>
                      <a:pt x="616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31" name="Freeform 45"/>
              <p:cNvSpPr>
                <a:spLocks/>
              </p:cNvSpPr>
              <p:nvPr/>
            </p:nvSpPr>
            <p:spPr bwMode="hidden">
              <a:xfrm>
                <a:off x="4564" y="3492"/>
                <a:ext cx="365" cy="66"/>
              </a:xfrm>
              <a:custGeom>
                <a:avLst/>
                <a:gdLst/>
                <a:ahLst/>
                <a:cxnLst>
                  <a:cxn ang="0">
                    <a:pos x="240" y="18"/>
                  </a:cxn>
                  <a:cxn ang="0">
                    <a:pos x="299" y="24"/>
                  </a:cxn>
                  <a:cxn ang="0">
                    <a:pos x="359" y="30"/>
                  </a:cxn>
                  <a:cxn ang="0">
                    <a:pos x="365" y="12"/>
                  </a:cxn>
                  <a:cxn ang="0">
                    <a:pos x="305" y="6"/>
                  </a:cxn>
                  <a:cxn ang="0">
                    <a:pos x="240" y="0"/>
                  </a:cxn>
                  <a:cxn ang="0">
                    <a:pos x="174" y="6"/>
                  </a:cxn>
                  <a:cxn ang="0">
                    <a:pos x="114" y="12"/>
                  </a:cxn>
                  <a:cxn ang="0">
                    <a:pos x="0" y="42"/>
                  </a:cxn>
                  <a:cxn ang="0">
                    <a:pos x="0" y="66"/>
                  </a:cxn>
                  <a:cxn ang="0">
                    <a:pos x="54" y="48"/>
                  </a:cxn>
                  <a:cxn ang="0">
                    <a:pos x="114" y="30"/>
                  </a:cxn>
                  <a:cxn ang="0">
                    <a:pos x="174" y="24"/>
                  </a:cxn>
                  <a:cxn ang="0">
                    <a:pos x="240" y="18"/>
                  </a:cxn>
                  <a:cxn ang="0">
                    <a:pos x="240" y="18"/>
                  </a:cxn>
                </a:cxnLst>
                <a:rect l="0" t="0" r="r" b="b"/>
                <a:pathLst>
                  <a:path w="365" h="66">
                    <a:moveTo>
                      <a:pt x="240" y="18"/>
                    </a:moveTo>
                    <a:lnTo>
                      <a:pt x="299" y="24"/>
                    </a:lnTo>
                    <a:lnTo>
                      <a:pt x="359" y="30"/>
                    </a:lnTo>
                    <a:lnTo>
                      <a:pt x="365" y="12"/>
                    </a:lnTo>
                    <a:lnTo>
                      <a:pt x="305" y="6"/>
                    </a:lnTo>
                    <a:lnTo>
                      <a:pt x="240" y="0"/>
                    </a:lnTo>
                    <a:lnTo>
                      <a:pt x="174" y="6"/>
                    </a:lnTo>
                    <a:lnTo>
                      <a:pt x="114" y="12"/>
                    </a:lnTo>
                    <a:lnTo>
                      <a:pt x="0" y="42"/>
                    </a:lnTo>
                    <a:lnTo>
                      <a:pt x="0" y="66"/>
                    </a:lnTo>
                    <a:lnTo>
                      <a:pt x="54" y="48"/>
                    </a:lnTo>
                    <a:lnTo>
                      <a:pt x="114" y="30"/>
                    </a:lnTo>
                    <a:lnTo>
                      <a:pt x="174" y="24"/>
                    </a:lnTo>
                    <a:lnTo>
                      <a:pt x="240" y="18"/>
                    </a:lnTo>
                    <a:lnTo>
                      <a:pt x="240" y="1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32" name="Freeform 46"/>
              <p:cNvSpPr>
                <a:spLocks/>
              </p:cNvSpPr>
              <p:nvPr/>
            </p:nvSpPr>
            <p:spPr bwMode="hidden">
              <a:xfrm>
                <a:off x="4463" y="3558"/>
                <a:ext cx="66" cy="48"/>
              </a:xfrm>
              <a:custGeom>
                <a:avLst/>
                <a:gdLst/>
                <a:ahLst/>
                <a:cxnLst>
                  <a:cxn ang="0">
                    <a:pos x="66" y="18"/>
                  </a:cxn>
                  <a:cxn ang="0">
                    <a:pos x="48" y="0"/>
                  </a:cxn>
                  <a:cxn ang="0">
                    <a:pos x="24" y="12"/>
                  </a:cxn>
                  <a:cxn ang="0">
                    <a:pos x="0" y="30"/>
                  </a:cxn>
                  <a:cxn ang="0">
                    <a:pos x="12" y="48"/>
                  </a:cxn>
                  <a:cxn ang="0">
                    <a:pos x="42" y="30"/>
                  </a:cxn>
                  <a:cxn ang="0">
                    <a:pos x="66" y="18"/>
                  </a:cxn>
                  <a:cxn ang="0">
                    <a:pos x="66" y="18"/>
                  </a:cxn>
                </a:cxnLst>
                <a:rect l="0" t="0" r="r" b="b"/>
                <a:pathLst>
                  <a:path w="66" h="48">
                    <a:moveTo>
                      <a:pt x="66" y="18"/>
                    </a:moveTo>
                    <a:lnTo>
                      <a:pt x="48" y="0"/>
                    </a:lnTo>
                    <a:lnTo>
                      <a:pt x="24" y="12"/>
                    </a:lnTo>
                    <a:lnTo>
                      <a:pt x="0" y="30"/>
                    </a:lnTo>
                    <a:lnTo>
                      <a:pt x="12" y="48"/>
                    </a:lnTo>
                    <a:lnTo>
                      <a:pt x="42" y="30"/>
                    </a:lnTo>
                    <a:lnTo>
                      <a:pt x="66" y="18"/>
                    </a:lnTo>
                    <a:lnTo>
                      <a:pt x="66" y="1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33" name="Oval 47"/>
              <p:cNvSpPr>
                <a:spLocks noChangeArrowheads="1"/>
              </p:cNvSpPr>
              <p:nvPr/>
            </p:nvSpPr>
            <p:spPr bwMode="hidden">
              <a:xfrm>
                <a:off x="4546" y="3608"/>
                <a:ext cx="518" cy="319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34" name="Oval 48"/>
              <p:cNvSpPr>
                <a:spLocks noChangeArrowheads="1"/>
              </p:cNvSpPr>
              <p:nvPr/>
            </p:nvSpPr>
            <p:spPr bwMode="hidden">
              <a:xfrm>
                <a:off x="4578" y="3630"/>
                <a:ext cx="446" cy="271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35" name="Oval 49"/>
              <p:cNvSpPr>
                <a:spLocks noChangeArrowheads="1"/>
              </p:cNvSpPr>
              <p:nvPr/>
            </p:nvSpPr>
            <p:spPr bwMode="hidden">
              <a:xfrm>
                <a:off x="4610" y="3650"/>
                <a:ext cx="386" cy="233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36" name="Oval 50"/>
              <p:cNvSpPr>
                <a:spLocks noChangeArrowheads="1"/>
              </p:cNvSpPr>
              <p:nvPr/>
            </p:nvSpPr>
            <p:spPr bwMode="hidden">
              <a:xfrm>
                <a:off x="4654" y="3678"/>
                <a:ext cx="298" cy="177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37" name="Oval 51"/>
              <p:cNvSpPr>
                <a:spLocks noChangeArrowheads="1"/>
              </p:cNvSpPr>
              <p:nvPr/>
            </p:nvSpPr>
            <p:spPr bwMode="hidden">
              <a:xfrm>
                <a:off x="4690" y="3698"/>
                <a:ext cx="222" cy="139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38" name="Oval 52"/>
              <p:cNvSpPr>
                <a:spLocks noChangeArrowheads="1"/>
              </p:cNvSpPr>
              <p:nvPr/>
            </p:nvSpPr>
            <p:spPr bwMode="hidden">
              <a:xfrm>
                <a:off x="4738" y="3728"/>
                <a:ext cx="126" cy="81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9" name="Group 53"/>
            <p:cNvGrpSpPr>
              <a:grpSpLocks/>
            </p:cNvGrpSpPr>
            <p:nvPr userDrawn="1"/>
          </p:nvGrpSpPr>
          <p:grpSpPr bwMode="auto">
            <a:xfrm>
              <a:off x="5280" y="3024"/>
              <a:ext cx="425" cy="258"/>
              <a:chOff x="5280" y="3024"/>
              <a:chExt cx="425" cy="258"/>
            </a:xfrm>
          </p:grpSpPr>
          <p:sp>
            <p:nvSpPr>
              <p:cNvPr id="10" name="Freeform 54"/>
              <p:cNvSpPr>
                <a:spLocks/>
              </p:cNvSpPr>
              <p:nvPr/>
            </p:nvSpPr>
            <p:spPr bwMode="hidden">
              <a:xfrm>
                <a:off x="5280" y="3186"/>
                <a:ext cx="383" cy="96"/>
              </a:xfrm>
              <a:custGeom>
                <a:avLst/>
                <a:gdLst>
                  <a:gd name="T0" fmla="*/ 210 w 382"/>
                  <a:gd name="T1" fmla="*/ 96 h 96"/>
                  <a:gd name="T2" fmla="*/ 143 w 382"/>
                  <a:gd name="T3" fmla="*/ 90 h 96"/>
                  <a:gd name="T4" fmla="*/ 83 w 382"/>
                  <a:gd name="T5" fmla="*/ 66 h 96"/>
                  <a:gd name="T6" fmla="*/ 35 w 382"/>
                  <a:gd name="T7" fmla="*/ 36 h 96"/>
                  <a:gd name="T8" fmla="*/ 6 w 382"/>
                  <a:gd name="T9" fmla="*/ 0 h 96"/>
                  <a:gd name="T10" fmla="*/ 0 w 382"/>
                  <a:gd name="T11" fmla="*/ 6 h 96"/>
                  <a:gd name="T12" fmla="*/ 29 w 382"/>
                  <a:gd name="T13" fmla="*/ 42 h 96"/>
                  <a:gd name="T14" fmla="*/ 77 w 382"/>
                  <a:gd name="T15" fmla="*/ 72 h 96"/>
                  <a:gd name="T16" fmla="*/ 137 w 382"/>
                  <a:gd name="T17" fmla="*/ 90 h 96"/>
                  <a:gd name="T18" fmla="*/ 210 w 382"/>
                  <a:gd name="T19" fmla="*/ 96 h 96"/>
                  <a:gd name="T20" fmla="*/ 264 w 382"/>
                  <a:gd name="T21" fmla="*/ 90 h 96"/>
                  <a:gd name="T22" fmla="*/ 312 w 382"/>
                  <a:gd name="T23" fmla="*/ 84 h 96"/>
                  <a:gd name="T24" fmla="*/ 353 w 382"/>
                  <a:gd name="T25" fmla="*/ 66 h 96"/>
                  <a:gd name="T26" fmla="*/ 383 w 382"/>
                  <a:gd name="T27" fmla="*/ 42 h 96"/>
                  <a:gd name="T28" fmla="*/ 377 w 382"/>
                  <a:gd name="T29" fmla="*/ 42 h 96"/>
                  <a:gd name="T30" fmla="*/ 347 w 382"/>
                  <a:gd name="T31" fmla="*/ 66 h 96"/>
                  <a:gd name="T32" fmla="*/ 306 w 382"/>
                  <a:gd name="T33" fmla="*/ 78 h 96"/>
                  <a:gd name="T34" fmla="*/ 264 w 382"/>
                  <a:gd name="T35" fmla="*/ 90 h 96"/>
                  <a:gd name="T36" fmla="*/ 210 w 382"/>
                  <a:gd name="T37" fmla="*/ 96 h 96"/>
                  <a:gd name="T38" fmla="*/ 210 w 382"/>
                  <a:gd name="T39" fmla="*/ 96 h 9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0" t="0" r="r" b="b"/>
                <a:pathLst>
                  <a:path w="382" h="96">
                    <a:moveTo>
                      <a:pt x="209" y="96"/>
                    </a:moveTo>
                    <a:lnTo>
                      <a:pt x="143" y="90"/>
                    </a:lnTo>
                    <a:lnTo>
                      <a:pt x="83" y="66"/>
                    </a:lnTo>
                    <a:lnTo>
                      <a:pt x="35" y="36"/>
                    </a:lnTo>
                    <a:lnTo>
                      <a:pt x="6" y="0"/>
                    </a:lnTo>
                    <a:lnTo>
                      <a:pt x="0" y="6"/>
                    </a:lnTo>
                    <a:lnTo>
                      <a:pt x="29" y="42"/>
                    </a:lnTo>
                    <a:lnTo>
                      <a:pt x="77" y="72"/>
                    </a:lnTo>
                    <a:lnTo>
                      <a:pt x="137" y="90"/>
                    </a:lnTo>
                    <a:lnTo>
                      <a:pt x="209" y="96"/>
                    </a:lnTo>
                    <a:lnTo>
                      <a:pt x="263" y="90"/>
                    </a:lnTo>
                    <a:lnTo>
                      <a:pt x="311" y="84"/>
                    </a:lnTo>
                    <a:lnTo>
                      <a:pt x="352" y="66"/>
                    </a:lnTo>
                    <a:lnTo>
                      <a:pt x="382" y="42"/>
                    </a:lnTo>
                    <a:lnTo>
                      <a:pt x="376" y="42"/>
                    </a:lnTo>
                    <a:lnTo>
                      <a:pt x="346" y="66"/>
                    </a:lnTo>
                    <a:lnTo>
                      <a:pt x="305" y="78"/>
                    </a:lnTo>
                    <a:lnTo>
                      <a:pt x="263" y="90"/>
                    </a:lnTo>
                    <a:lnTo>
                      <a:pt x="209" y="9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11" name="Freeform 55"/>
              <p:cNvSpPr>
                <a:spLocks/>
              </p:cNvSpPr>
              <p:nvPr/>
            </p:nvSpPr>
            <p:spPr bwMode="hidden">
              <a:xfrm>
                <a:off x="5315" y="3024"/>
                <a:ext cx="258" cy="54"/>
              </a:xfrm>
              <a:custGeom>
                <a:avLst/>
                <a:gdLst>
                  <a:gd name="T0" fmla="*/ 174 w 258"/>
                  <a:gd name="T1" fmla="*/ 0 h 54"/>
                  <a:gd name="T2" fmla="*/ 216 w 258"/>
                  <a:gd name="T3" fmla="*/ 6 h 54"/>
                  <a:gd name="T4" fmla="*/ 258 w 258"/>
                  <a:gd name="T5" fmla="*/ 12 h 54"/>
                  <a:gd name="T6" fmla="*/ 252 w 258"/>
                  <a:gd name="T7" fmla="*/ 6 h 54"/>
                  <a:gd name="T8" fmla="*/ 216 w 258"/>
                  <a:gd name="T9" fmla="*/ 0 h 54"/>
                  <a:gd name="T10" fmla="*/ 174 w 258"/>
                  <a:gd name="T11" fmla="*/ 0 h 54"/>
                  <a:gd name="T12" fmla="*/ 120 w 258"/>
                  <a:gd name="T13" fmla="*/ 6 h 54"/>
                  <a:gd name="T14" fmla="*/ 78 w 258"/>
                  <a:gd name="T15" fmla="*/ 12 h 54"/>
                  <a:gd name="T16" fmla="*/ 36 w 258"/>
                  <a:gd name="T17" fmla="*/ 30 h 54"/>
                  <a:gd name="T18" fmla="*/ 0 w 258"/>
                  <a:gd name="T19" fmla="*/ 48 h 54"/>
                  <a:gd name="T20" fmla="*/ 6 w 258"/>
                  <a:gd name="T21" fmla="*/ 54 h 54"/>
                  <a:gd name="T22" fmla="*/ 36 w 258"/>
                  <a:gd name="T23" fmla="*/ 36 h 54"/>
                  <a:gd name="T24" fmla="*/ 78 w 258"/>
                  <a:gd name="T25" fmla="*/ 18 h 54"/>
                  <a:gd name="T26" fmla="*/ 120 w 258"/>
                  <a:gd name="T27" fmla="*/ 6 h 54"/>
                  <a:gd name="T28" fmla="*/ 174 w 258"/>
                  <a:gd name="T29" fmla="*/ 0 h 54"/>
                  <a:gd name="T30" fmla="*/ 174 w 258"/>
                  <a:gd name="T31" fmla="*/ 0 h 54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258" h="54">
                    <a:moveTo>
                      <a:pt x="174" y="0"/>
                    </a:moveTo>
                    <a:lnTo>
                      <a:pt x="216" y="6"/>
                    </a:lnTo>
                    <a:lnTo>
                      <a:pt x="258" y="12"/>
                    </a:lnTo>
                    <a:lnTo>
                      <a:pt x="252" y="6"/>
                    </a:lnTo>
                    <a:lnTo>
                      <a:pt x="216" y="0"/>
                    </a:lnTo>
                    <a:lnTo>
                      <a:pt x="174" y="0"/>
                    </a:lnTo>
                    <a:lnTo>
                      <a:pt x="120" y="6"/>
                    </a:lnTo>
                    <a:lnTo>
                      <a:pt x="78" y="12"/>
                    </a:lnTo>
                    <a:lnTo>
                      <a:pt x="36" y="30"/>
                    </a:lnTo>
                    <a:lnTo>
                      <a:pt x="0" y="48"/>
                    </a:lnTo>
                    <a:lnTo>
                      <a:pt x="6" y="54"/>
                    </a:lnTo>
                    <a:lnTo>
                      <a:pt x="36" y="36"/>
                    </a:lnTo>
                    <a:lnTo>
                      <a:pt x="78" y="18"/>
                    </a:lnTo>
                    <a:lnTo>
                      <a:pt x="120" y="6"/>
                    </a:lnTo>
                    <a:lnTo>
                      <a:pt x="17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12" name="Freeform 56"/>
              <p:cNvSpPr>
                <a:spLocks/>
              </p:cNvSpPr>
              <p:nvPr/>
            </p:nvSpPr>
            <p:spPr bwMode="hidden">
              <a:xfrm>
                <a:off x="5645" y="3066"/>
                <a:ext cx="60" cy="156"/>
              </a:xfrm>
              <a:custGeom>
                <a:avLst/>
                <a:gdLst>
                  <a:gd name="T0" fmla="*/ 54 w 60"/>
                  <a:gd name="T1" fmla="*/ 90 h 156"/>
                  <a:gd name="T2" fmla="*/ 48 w 60"/>
                  <a:gd name="T3" fmla="*/ 126 h 156"/>
                  <a:gd name="T4" fmla="*/ 24 w 60"/>
                  <a:gd name="T5" fmla="*/ 156 h 156"/>
                  <a:gd name="T6" fmla="*/ 30 w 60"/>
                  <a:gd name="T7" fmla="*/ 156 h 156"/>
                  <a:gd name="T8" fmla="*/ 54 w 60"/>
                  <a:gd name="T9" fmla="*/ 126 h 156"/>
                  <a:gd name="T10" fmla="*/ 60 w 60"/>
                  <a:gd name="T11" fmla="*/ 90 h 156"/>
                  <a:gd name="T12" fmla="*/ 54 w 60"/>
                  <a:gd name="T13" fmla="*/ 66 h 156"/>
                  <a:gd name="T14" fmla="*/ 48 w 60"/>
                  <a:gd name="T15" fmla="*/ 42 h 156"/>
                  <a:gd name="T16" fmla="*/ 30 w 60"/>
                  <a:gd name="T17" fmla="*/ 18 h 156"/>
                  <a:gd name="T18" fmla="*/ 6 w 60"/>
                  <a:gd name="T19" fmla="*/ 0 h 156"/>
                  <a:gd name="T20" fmla="*/ 0 w 60"/>
                  <a:gd name="T21" fmla="*/ 6 h 156"/>
                  <a:gd name="T22" fmla="*/ 24 w 60"/>
                  <a:gd name="T23" fmla="*/ 24 h 156"/>
                  <a:gd name="T24" fmla="*/ 42 w 60"/>
                  <a:gd name="T25" fmla="*/ 42 h 156"/>
                  <a:gd name="T26" fmla="*/ 48 w 60"/>
                  <a:gd name="T27" fmla="*/ 66 h 156"/>
                  <a:gd name="T28" fmla="*/ 54 w 60"/>
                  <a:gd name="T29" fmla="*/ 90 h 156"/>
                  <a:gd name="T30" fmla="*/ 54 w 60"/>
                  <a:gd name="T31" fmla="*/ 90 h 15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60" h="156">
                    <a:moveTo>
                      <a:pt x="54" y="90"/>
                    </a:moveTo>
                    <a:lnTo>
                      <a:pt x="48" y="126"/>
                    </a:lnTo>
                    <a:lnTo>
                      <a:pt x="24" y="156"/>
                    </a:lnTo>
                    <a:lnTo>
                      <a:pt x="30" y="156"/>
                    </a:lnTo>
                    <a:lnTo>
                      <a:pt x="54" y="126"/>
                    </a:lnTo>
                    <a:lnTo>
                      <a:pt x="60" y="90"/>
                    </a:lnTo>
                    <a:lnTo>
                      <a:pt x="54" y="66"/>
                    </a:lnTo>
                    <a:lnTo>
                      <a:pt x="48" y="42"/>
                    </a:lnTo>
                    <a:lnTo>
                      <a:pt x="30" y="18"/>
                    </a:lnTo>
                    <a:lnTo>
                      <a:pt x="6" y="0"/>
                    </a:lnTo>
                    <a:lnTo>
                      <a:pt x="0" y="6"/>
                    </a:lnTo>
                    <a:lnTo>
                      <a:pt x="24" y="24"/>
                    </a:lnTo>
                    <a:lnTo>
                      <a:pt x="42" y="42"/>
                    </a:lnTo>
                    <a:lnTo>
                      <a:pt x="48" y="66"/>
                    </a:lnTo>
                    <a:lnTo>
                      <a:pt x="54" y="9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13" name="Freeform 57"/>
              <p:cNvSpPr>
                <a:spLocks/>
              </p:cNvSpPr>
              <p:nvPr/>
            </p:nvSpPr>
            <p:spPr bwMode="hidden">
              <a:xfrm>
                <a:off x="5375" y="3246"/>
                <a:ext cx="192" cy="18"/>
              </a:xfrm>
              <a:custGeom>
                <a:avLst/>
                <a:gdLst>
                  <a:gd name="T0" fmla="*/ 114 w 192"/>
                  <a:gd name="T1" fmla="*/ 12 h 18"/>
                  <a:gd name="T2" fmla="*/ 72 w 192"/>
                  <a:gd name="T3" fmla="*/ 6 h 18"/>
                  <a:gd name="T4" fmla="*/ 30 w 192"/>
                  <a:gd name="T5" fmla="*/ 0 h 18"/>
                  <a:gd name="T6" fmla="*/ 0 w 192"/>
                  <a:gd name="T7" fmla="*/ 0 h 18"/>
                  <a:gd name="T8" fmla="*/ 54 w 192"/>
                  <a:gd name="T9" fmla="*/ 12 h 18"/>
                  <a:gd name="T10" fmla="*/ 114 w 192"/>
                  <a:gd name="T11" fmla="*/ 18 h 18"/>
                  <a:gd name="T12" fmla="*/ 156 w 192"/>
                  <a:gd name="T13" fmla="*/ 18 h 18"/>
                  <a:gd name="T14" fmla="*/ 192 w 192"/>
                  <a:gd name="T15" fmla="*/ 12 h 18"/>
                  <a:gd name="T16" fmla="*/ 186 w 192"/>
                  <a:gd name="T17" fmla="*/ 0 h 18"/>
                  <a:gd name="T18" fmla="*/ 150 w 192"/>
                  <a:gd name="T19" fmla="*/ 6 h 18"/>
                  <a:gd name="T20" fmla="*/ 114 w 192"/>
                  <a:gd name="T21" fmla="*/ 12 h 18"/>
                  <a:gd name="T22" fmla="*/ 114 w 192"/>
                  <a:gd name="T23" fmla="*/ 12 h 18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192" h="18">
                    <a:moveTo>
                      <a:pt x="114" y="12"/>
                    </a:moveTo>
                    <a:lnTo>
                      <a:pt x="72" y="6"/>
                    </a:lnTo>
                    <a:lnTo>
                      <a:pt x="30" y="0"/>
                    </a:lnTo>
                    <a:lnTo>
                      <a:pt x="0" y="0"/>
                    </a:lnTo>
                    <a:lnTo>
                      <a:pt x="54" y="12"/>
                    </a:lnTo>
                    <a:lnTo>
                      <a:pt x="114" y="18"/>
                    </a:lnTo>
                    <a:lnTo>
                      <a:pt x="156" y="18"/>
                    </a:lnTo>
                    <a:lnTo>
                      <a:pt x="192" y="12"/>
                    </a:lnTo>
                    <a:lnTo>
                      <a:pt x="186" y="0"/>
                    </a:lnTo>
                    <a:lnTo>
                      <a:pt x="150" y="6"/>
                    </a:lnTo>
                    <a:lnTo>
                      <a:pt x="114" y="1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14" name="Freeform 58"/>
              <p:cNvSpPr>
                <a:spLocks/>
              </p:cNvSpPr>
              <p:nvPr/>
            </p:nvSpPr>
            <p:spPr bwMode="hidden">
              <a:xfrm>
                <a:off x="5304" y="3042"/>
                <a:ext cx="161" cy="186"/>
              </a:xfrm>
              <a:custGeom>
                <a:avLst/>
                <a:gdLst>
                  <a:gd name="T0" fmla="*/ 11 w 161"/>
                  <a:gd name="T1" fmla="*/ 114 h 186"/>
                  <a:gd name="T2" fmla="*/ 17 w 161"/>
                  <a:gd name="T3" fmla="*/ 96 h 186"/>
                  <a:gd name="T4" fmla="*/ 23 w 161"/>
                  <a:gd name="T5" fmla="*/ 78 h 186"/>
                  <a:gd name="T6" fmla="*/ 53 w 161"/>
                  <a:gd name="T7" fmla="*/ 42 h 186"/>
                  <a:gd name="T8" fmla="*/ 101 w 161"/>
                  <a:gd name="T9" fmla="*/ 18 h 186"/>
                  <a:gd name="T10" fmla="*/ 155 w 161"/>
                  <a:gd name="T11" fmla="*/ 6 h 186"/>
                  <a:gd name="T12" fmla="*/ 161 w 161"/>
                  <a:gd name="T13" fmla="*/ 0 h 186"/>
                  <a:gd name="T14" fmla="*/ 95 w 161"/>
                  <a:gd name="T15" fmla="*/ 12 h 186"/>
                  <a:gd name="T16" fmla="*/ 47 w 161"/>
                  <a:gd name="T17" fmla="*/ 36 h 186"/>
                  <a:gd name="T18" fmla="*/ 11 w 161"/>
                  <a:gd name="T19" fmla="*/ 72 h 186"/>
                  <a:gd name="T20" fmla="*/ 5 w 161"/>
                  <a:gd name="T21" fmla="*/ 90 h 186"/>
                  <a:gd name="T22" fmla="*/ 0 w 161"/>
                  <a:gd name="T23" fmla="*/ 114 h 186"/>
                  <a:gd name="T24" fmla="*/ 11 w 161"/>
                  <a:gd name="T25" fmla="*/ 150 h 186"/>
                  <a:gd name="T26" fmla="*/ 23 w 161"/>
                  <a:gd name="T27" fmla="*/ 168 h 186"/>
                  <a:gd name="T28" fmla="*/ 41 w 161"/>
                  <a:gd name="T29" fmla="*/ 186 h 186"/>
                  <a:gd name="T30" fmla="*/ 65 w 161"/>
                  <a:gd name="T31" fmla="*/ 186 h 186"/>
                  <a:gd name="T32" fmla="*/ 41 w 161"/>
                  <a:gd name="T33" fmla="*/ 168 h 186"/>
                  <a:gd name="T34" fmla="*/ 23 w 161"/>
                  <a:gd name="T35" fmla="*/ 150 h 186"/>
                  <a:gd name="T36" fmla="*/ 17 w 161"/>
                  <a:gd name="T37" fmla="*/ 132 h 186"/>
                  <a:gd name="T38" fmla="*/ 11 w 161"/>
                  <a:gd name="T39" fmla="*/ 114 h 186"/>
                  <a:gd name="T40" fmla="*/ 11 w 161"/>
                  <a:gd name="T41" fmla="*/ 114 h 18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0" t="0" r="r" b="b"/>
                <a:pathLst>
                  <a:path w="161" h="186">
                    <a:moveTo>
                      <a:pt x="11" y="114"/>
                    </a:moveTo>
                    <a:lnTo>
                      <a:pt x="17" y="96"/>
                    </a:lnTo>
                    <a:lnTo>
                      <a:pt x="23" y="78"/>
                    </a:lnTo>
                    <a:lnTo>
                      <a:pt x="53" y="42"/>
                    </a:lnTo>
                    <a:lnTo>
                      <a:pt x="101" y="18"/>
                    </a:lnTo>
                    <a:lnTo>
                      <a:pt x="155" y="6"/>
                    </a:lnTo>
                    <a:lnTo>
                      <a:pt x="161" y="0"/>
                    </a:lnTo>
                    <a:lnTo>
                      <a:pt x="95" y="12"/>
                    </a:lnTo>
                    <a:lnTo>
                      <a:pt x="47" y="36"/>
                    </a:lnTo>
                    <a:lnTo>
                      <a:pt x="11" y="72"/>
                    </a:lnTo>
                    <a:lnTo>
                      <a:pt x="5" y="90"/>
                    </a:lnTo>
                    <a:lnTo>
                      <a:pt x="0" y="114"/>
                    </a:lnTo>
                    <a:lnTo>
                      <a:pt x="11" y="150"/>
                    </a:lnTo>
                    <a:lnTo>
                      <a:pt x="23" y="168"/>
                    </a:lnTo>
                    <a:lnTo>
                      <a:pt x="41" y="186"/>
                    </a:lnTo>
                    <a:lnTo>
                      <a:pt x="65" y="186"/>
                    </a:lnTo>
                    <a:lnTo>
                      <a:pt x="41" y="168"/>
                    </a:lnTo>
                    <a:lnTo>
                      <a:pt x="23" y="150"/>
                    </a:lnTo>
                    <a:lnTo>
                      <a:pt x="17" y="132"/>
                    </a:lnTo>
                    <a:lnTo>
                      <a:pt x="11" y="11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15" name="Freeform 59"/>
              <p:cNvSpPr>
                <a:spLocks/>
              </p:cNvSpPr>
              <p:nvPr/>
            </p:nvSpPr>
            <p:spPr bwMode="hidden">
              <a:xfrm>
                <a:off x="5489" y="3042"/>
                <a:ext cx="186" cy="210"/>
              </a:xfrm>
              <a:custGeom>
                <a:avLst/>
                <a:gdLst>
                  <a:gd name="T0" fmla="*/ 0 w 185"/>
                  <a:gd name="T1" fmla="*/ 6 h 210"/>
                  <a:gd name="T2" fmla="*/ 66 w 185"/>
                  <a:gd name="T3" fmla="*/ 12 h 210"/>
                  <a:gd name="T4" fmla="*/ 120 w 185"/>
                  <a:gd name="T5" fmla="*/ 36 h 210"/>
                  <a:gd name="T6" fmla="*/ 156 w 185"/>
                  <a:gd name="T7" fmla="*/ 72 h 210"/>
                  <a:gd name="T8" fmla="*/ 162 w 185"/>
                  <a:gd name="T9" fmla="*/ 90 h 210"/>
                  <a:gd name="T10" fmla="*/ 168 w 185"/>
                  <a:gd name="T11" fmla="*/ 114 h 210"/>
                  <a:gd name="T12" fmla="*/ 162 w 185"/>
                  <a:gd name="T13" fmla="*/ 138 h 210"/>
                  <a:gd name="T14" fmla="*/ 150 w 185"/>
                  <a:gd name="T15" fmla="*/ 162 h 210"/>
                  <a:gd name="T16" fmla="*/ 120 w 185"/>
                  <a:gd name="T17" fmla="*/ 180 h 210"/>
                  <a:gd name="T18" fmla="*/ 90 w 185"/>
                  <a:gd name="T19" fmla="*/ 198 h 210"/>
                  <a:gd name="T20" fmla="*/ 97 w 185"/>
                  <a:gd name="T21" fmla="*/ 210 h 210"/>
                  <a:gd name="T22" fmla="*/ 132 w 185"/>
                  <a:gd name="T23" fmla="*/ 192 h 210"/>
                  <a:gd name="T24" fmla="*/ 162 w 185"/>
                  <a:gd name="T25" fmla="*/ 168 h 210"/>
                  <a:gd name="T26" fmla="*/ 180 w 185"/>
                  <a:gd name="T27" fmla="*/ 144 h 210"/>
                  <a:gd name="T28" fmla="*/ 186 w 185"/>
                  <a:gd name="T29" fmla="*/ 114 h 210"/>
                  <a:gd name="T30" fmla="*/ 180 w 185"/>
                  <a:gd name="T31" fmla="*/ 90 h 210"/>
                  <a:gd name="T32" fmla="*/ 174 w 185"/>
                  <a:gd name="T33" fmla="*/ 66 h 210"/>
                  <a:gd name="T34" fmla="*/ 156 w 185"/>
                  <a:gd name="T35" fmla="*/ 48 h 210"/>
                  <a:gd name="T36" fmla="*/ 132 w 185"/>
                  <a:gd name="T37" fmla="*/ 30 h 210"/>
                  <a:gd name="T38" fmla="*/ 72 w 185"/>
                  <a:gd name="T39" fmla="*/ 6 h 210"/>
                  <a:gd name="T40" fmla="*/ 0 w 185"/>
                  <a:gd name="T41" fmla="*/ 0 h 210"/>
                  <a:gd name="T42" fmla="*/ 0 w 185"/>
                  <a:gd name="T43" fmla="*/ 6 h 210"/>
                  <a:gd name="T44" fmla="*/ 0 w 185"/>
                  <a:gd name="T45" fmla="*/ 6 h 210"/>
                  <a:gd name="T46" fmla="*/ 0 w 185"/>
                  <a:gd name="T47" fmla="*/ 6 h 210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0" t="0" r="r" b="b"/>
                <a:pathLst>
                  <a:path w="185" h="210">
                    <a:moveTo>
                      <a:pt x="0" y="6"/>
                    </a:moveTo>
                    <a:lnTo>
                      <a:pt x="66" y="12"/>
                    </a:lnTo>
                    <a:lnTo>
                      <a:pt x="119" y="36"/>
                    </a:lnTo>
                    <a:lnTo>
                      <a:pt x="155" y="72"/>
                    </a:lnTo>
                    <a:lnTo>
                      <a:pt x="161" y="90"/>
                    </a:lnTo>
                    <a:lnTo>
                      <a:pt x="167" y="114"/>
                    </a:lnTo>
                    <a:lnTo>
                      <a:pt x="161" y="138"/>
                    </a:lnTo>
                    <a:lnTo>
                      <a:pt x="149" y="162"/>
                    </a:lnTo>
                    <a:lnTo>
                      <a:pt x="119" y="180"/>
                    </a:lnTo>
                    <a:lnTo>
                      <a:pt x="90" y="198"/>
                    </a:lnTo>
                    <a:lnTo>
                      <a:pt x="96" y="210"/>
                    </a:lnTo>
                    <a:lnTo>
                      <a:pt x="131" y="192"/>
                    </a:lnTo>
                    <a:lnTo>
                      <a:pt x="161" y="168"/>
                    </a:lnTo>
                    <a:lnTo>
                      <a:pt x="179" y="144"/>
                    </a:lnTo>
                    <a:lnTo>
                      <a:pt x="185" y="114"/>
                    </a:lnTo>
                    <a:lnTo>
                      <a:pt x="179" y="90"/>
                    </a:lnTo>
                    <a:lnTo>
                      <a:pt x="173" y="66"/>
                    </a:lnTo>
                    <a:lnTo>
                      <a:pt x="155" y="48"/>
                    </a:lnTo>
                    <a:lnTo>
                      <a:pt x="131" y="30"/>
                    </a:lnTo>
                    <a:lnTo>
                      <a:pt x="72" y="6"/>
                    </a:lnTo>
                    <a:lnTo>
                      <a:pt x="0" y="0"/>
                    </a:lnTo>
                    <a:lnTo>
                      <a:pt x="0" y="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16" name="Freeform 60"/>
              <p:cNvSpPr>
                <a:spLocks noEditPoints="1"/>
              </p:cNvSpPr>
              <p:nvPr/>
            </p:nvSpPr>
            <p:spPr bwMode="hidden">
              <a:xfrm>
                <a:off x="5345" y="3058"/>
                <a:ext cx="299" cy="186"/>
              </a:xfrm>
              <a:custGeom>
                <a:avLst/>
                <a:gdLst>
                  <a:gd name="T0" fmla="*/ 150 w 299"/>
                  <a:gd name="T1" fmla="*/ 0 h 186"/>
                  <a:gd name="T2" fmla="*/ 90 w 299"/>
                  <a:gd name="T3" fmla="*/ 6 h 186"/>
                  <a:gd name="T4" fmla="*/ 42 w 299"/>
                  <a:gd name="T5" fmla="*/ 30 h 186"/>
                  <a:gd name="T6" fmla="*/ 12 w 299"/>
                  <a:gd name="T7" fmla="*/ 54 h 186"/>
                  <a:gd name="T8" fmla="*/ 6 w 299"/>
                  <a:gd name="T9" fmla="*/ 72 h 186"/>
                  <a:gd name="T10" fmla="*/ 0 w 299"/>
                  <a:gd name="T11" fmla="*/ 90 h 186"/>
                  <a:gd name="T12" fmla="*/ 6 w 299"/>
                  <a:gd name="T13" fmla="*/ 108 h 186"/>
                  <a:gd name="T14" fmla="*/ 12 w 299"/>
                  <a:gd name="T15" fmla="*/ 126 h 186"/>
                  <a:gd name="T16" fmla="*/ 42 w 299"/>
                  <a:gd name="T17" fmla="*/ 156 h 186"/>
                  <a:gd name="T18" fmla="*/ 90 w 299"/>
                  <a:gd name="T19" fmla="*/ 180 h 186"/>
                  <a:gd name="T20" fmla="*/ 150 w 299"/>
                  <a:gd name="T21" fmla="*/ 186 h 186"/>
                  <a:gd name="T22" fmla="*/ 209 w 299"/>
                  <a:gd name="T23" fmla="*/ 180 h 186"/>
                  <a:gd name="T24" fmla="*/ 257 w 299"/>
                  <a:gd name="T25" fmla="*/ 156 h 186"/>
                  <a:gd name="T26" fmla="*/ 287 w 299"/>
                  <a:gd name="T27" fmla="*/ 126 h 186"/>
                  <a:gd name="T28" fmla="*/ 299 w 299"/>
                  <a:gd name="T29" fmla="*/ 108 h 186"/>
                  <a:gd name="T30" fmla="*/ 299 w 299"/>
                  <a:gd name="T31" fmla="*/ 90 h 186"/>
                  <a:gd name="T32" fmla="*/ 299 w 299"/>
                  <a:gd name="T33" fmla="*/ 72 h 186"/>
                  <a:gd name="T34" fmla="*/ 287 w 299"/>
                  <a:gd name="T35" fmla="*/ 54 h 186"/>
                  <a:gd name="T36" fmla="*/ 257 w 299"/>
                  <a:gd name="T37" fmla="*/ 30 h 186"/>
                  <a:gd name="T38" fmla="*/ 209 w 299"/>
                  <a:gd name="T39" fmla="*/ 6 h 186"/>
                  <a:gd name="T40" fmla="*/ 150 w 299"/>
                  <a:gd name="T41" fmla="*/ 0 h 186"/>
                  <a:gd name="T42" fmla="*/ 150 w 299"/>
                  <a:gd name="T43" fmla="*/ 0 h 186"/>
                  <a:gd name="T44" fmla="*/ 150 w 299"/>
                  <a:gd name="T45" fmla="*/ 180 h 186"/>
                  <a:gd name="T46" fmla="*/ 96 w 299"/>
                  <a:gd name="T47" fmla="*/ 174 h 186"/>
                  <a:gd name="T48" fmla="*/ 48 w 299"/>
                  <a:gd name="T49" fmla="*/ 156 h 186"/>
                  <a:gd name="T50" fmla="*/ 18 w 299"/>
                  <a:gd name="T51" fmla="*/ 126 h 186"/>
                  <a:gd name="T52" fmla="*/ 12 w 299"/>
                  <a:gd name="T53" fmla="*/ 108 h 186"/>
                  <a:gd name="T54" fmla="*/ 6 w 299"/>
                  <a:gd name="T55" fmla="*/ 90 h 186"/>
                  <a:gd name="T56" fmla="*/ 12 w 299"/>
                  <a:gd name="T57" fmla="*/ 72 h 186"/>
                  <a:gd name="T58" fmla="*/ 18 w 299"/>
                  <a:gd name="T59" fmla="*/ 54 h 186"/>
                  <a:gd name="T60" fmla="*/ 48 w 299"/>
                  <a:gd name="T61" fmla="*/ 30 h 186"/>
                  <a:gd name="T62" fmla="*/ 96 w 299"/>
                  <a:gd name="T63" fmla="*/ 12 h 186"/>
                  <a:gd name="T64" fmla="*/ 150 w 299"/>
                  <a:gd name="T65" fmla="*/ 6 h 186"/>
                  <a:gd name="T66" fmla="*/ 203 w 299"/>
                  <a:gd name="T67" fmla="*/ 12 h 186"/>
                  <a:gd name="T68" fmla="*/ 251 w 299"/>
                  <a:gd name="T69" fmla="*/ 30 h 186"/>
                  <a:gd name="T70" fmla="*/ 281 w 299"/>
                  <a:gd name="T71" fmla="*/ 54 h 186"/>
                  <a:gd name="T72" fmla="*/ 293 w 299"/>
                  <a:gd name="T73" fmla="*/ 72 h 186"/>
                  <a:gd name="T74" fmla="*/ 293 w 299"/>
                  <a:gd name="T75" fmla="*/ 90 h 186"/>
                  <a:gd name="T76" fmla="*/ 293 w 299"/>
                  <a:gd name="T77" fmla="*/ 108 h 186"/>
                  <a:gd name="T78" fmla="*/ 281 w 299"/>
                  <a:gd name="T79" fmla="*/ 126 h 186"/>
                  <a:gd name="T80" fmla="*/ 251 w 299"/>
                  <a:gd name="T81" fmla="*/ 156 h 186"/>
                  <a:gd name="T82" fmla="*/ 203 w 299"/>
                  <a:gd name="T83" fmla="*/ 174 h 186"/>
                  <a:gd name="T84" fmla="*/ 150 w 299"/>
                  <a:gd name="T85" fmla="*/ 180 h 186"/>
                  <a:gd name="T86" fmla="*/ 150 w 299"/>
                  <a:gd name="T87" fmla="*/ 180 h 18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</a:gdLst>
                <a:ahLst/>
                <a:cxnLst>
                  <a:cxn ang="T88">
                    <a:pos x="T0" y="T1"/>
                  </a:cxn>
                  <a:cxn ang="T89">
                    <a:pos x="T2" y="T3"/>
                  </a:cxn>
                  <a:cxn ang="T90">
                    <a:pos x="T4" y="T5"/>
                  </a:cxn>
                  <a:cxn ang="T91">
                    <a:pos x="T6" y="T7"/>
                  </a:cxn>
                  <a:cxn ang="T92">
                    <a:pos x="T8" y="T9"/>
                  </a:cxn>
                  <a:cxn ang="T93">
                    <a:pos x="T10" y="T11"/>
                  </a:cxn>
                  <a:cxn ang="T94">
                    <a:pos x="T12" y="T13"/>
                  </a:cxn>
                  <a:cxn ang="T95">
                    <a:pos x="T14" y="T15"/>
                  </a:cxn>
                  <a:cxn ang="T96">
                    <a:pos x="T16" y="T17"/>
                  </a:cxn>
                  <a:cxn ang="T97">
                    <a:pos x="T18" y="T19"/>
                  </a:cxn>
                  <a:cxn ang="T98">
                    <a:pos x="T20" y="T21"/>
                  </a:cxn>
                  <a:cxn ang="T99">
                    <a:pos x="T22" y="T23"/>
                  </a:cxn>
                  <a:cxn ang="T100">
                    <a:pos x="T24" y="T25"/>
                  </a:cxn>
                  <a:cxn ang="T101">
                    <a:pos x="T26" y="T27"/>
                  </a:cxn>
                  <a:cxn ang="T102">
                    <a:pos x="T28" y="T29"/>
                  </a:cxn>
                  <a:cxn ang="T103">
                    <a:pos x="T30" y="T31"/>
                  </a:cxn>
                  <a:cxn ang="T104">
                    <a:pos x="T32" y="T33"/>
                  </a:cxn>
                  <a:cxn ang="T105">
                    <a:pos x="T34" y="T35"/>
                  </a:cxn>
                  <a:cxn ang="T106">
                    <a:pos x="T36" y="T37"/>
                  </a:cxn>
                  <a:cxn ang="T107">
                    <a:pos x="T38" y="T39"/>
                  </a:cxn>
                  <a:cxn ang="T108">
                    <a:pos x="T40" y="T41"/>
                  </a:cxn>
                  <a:cxn ang="T109">
                    <a:pos x="T42" y="T43"/>
                  </a:cxn>
                  <a:cxn ang="T110">
                    <a:pos x="T44" y="T45"/>
                  </a:cxn>
                  <a:cxn ang="T111">
                    <a:pos x="T46" y="T47"/>
                  </a:cxn>
                  <a:cxn ang="T112">
                    <a:pos x="T48" y="T49"/>
                  </a:cxn>
                  <a:cxn ang="T113">
                    <a:pos x="T50" y="T51"/>
                  </a:cxn>
                  <a:cxn ang="T114">
                    <a:pos x="T52" y="T53"/>
                  </a:cxn>
                  <a:cxn ang="T115">
                    <a:pos x="T54" y="T55"/>
                  </a:cxn>
                  <a:cxn ang="T116">
                    <a:pos x="T56" y="T57"/>
                  </a:cxn>
                  <a:cxn ang="T117">
                    <a:pos x="T58" y="T59"/>
                  </a:cxn>
                  <a:cxn ang="T118">
                    <a:pos x="T60" y="T61"/>
                  </a:cxn>
                  <a:cxn ang="T119">
                    <a:pos x="T62" y="T63"/>
                  </a:cxn>
                  <a:cxn ang="T120">
                    <a:pos x="T64" y="T65"/>
                  </a:cxn>
                  <a:cxn ang="T121">
                    <a:pos x="T66" y="T67"/>
                  </a:cxn>
                  <a:cxn ang="T122">
                    <a:pos x="T68" y="T69"/>
                  </a:cxn>
                  <a:cxn ang="T123">
                    <a:pos x="T70" y="T71"/>
                  </a:cxn>
                  <a:cxn ang="T124">
                    <a:pos x="T72" y="T73"/>
                  </a:cxn>
                  <a:cxn ang="T125">
                    <a:pos x="T74" y="T75"/>
                  </a:cxn>
                  <a:cxn ang="T126">
                    <a:pos x="T76" y="T77"/>
                  </a:cxn>
                  <a:cxn ang="T127">
                    <a:pos x="T78" y="T79"/>
                  </a:cxn>
                  <a:cxn ang="T128">
                    <a:pos x="T80" y="T81"/>
                  </a:cxn>
                  <a:cxn ang="T129">
                    <a:pos x="T82" y="T83"/>
                  </a:cxn>
                  <a:cxn ang="T130">
                    <a:pos x="T84" y="T85"/>
                  </a:cxn>
                  <a:cxn ang="T131">
                    <a:pos x="T86" y="T87"/>
                  </a:cxn>
                </a:cxnLst>
                <a:rect l="0" t="0" r="r" b="b"/>
                <a:pathLst>
                  <a:path w="299" h="186">
                    <a:moveTo>
                      <a:pt x="150" y="0"/>
                    </a:moveTo>
                    <a:lnTo>
                      <a:pt x="90" y="6"/>
                    </a:lnTo>
                    <a:lnTo>
                      <a:pt x="42" y="30"/>
                    </a:lnTo>
                    <a:lnTo>
                      <a:pt x="12" y="54"/>
                    </a:lnTo>
                    <a:lnTo>
                      <a:pt x="6" y="72"/>
                    </a:lnTo>
                    <a:lnTo>
                      <a:pt x="0" y="90"/>
                    </a:lnTo>
                    <a:lnTo>
                      <a:pt x="6" y="108"/>
                    </a:lnTo>
                    <a:lnTo>
                      <a:pt x="12" y="126"/>
                    </a:lnTo>
                    <a:lnTo>
                      <a:pt x="42" y="156"/>
                    </a:lnTo>
                    <a:lnTo>
                      <a:pt x="90" y="180"/>
                    </a:lnTo>
                    <a:lnTo>
                      <a:pt x="150" y="186"/>
                    </a:lnTo>
                    <a:lnTo>
                      <a:pt x="209" y="180"/>
                    </a:lnTo>
                    <a:lnTo>
                      <a:pt x="257" y="156"/>
                    </a:lnTo>
                    <a:lnTo>
                      <a:pt x="287" y="126"/>
                    </a:lnTo>
                    <a:lnTo>
                      <a:pt x="299" y="108"/>
                    </a:lnTo>
                    <a:lnTo>
                      <a:pt x="299" y="90"/>
                    </a:lnTo>
                    <a:lnTo>
                      <a:pt x="299" y="72"/>
                    </a:lnTo>
                    <a:lnTo>
                      <a:pt x="287" y="54"/>
                    </a:lnTo>
                    <a:lnTo>
                      <a:pt x="257" y="30"/>
                    </a:lnTo>
                    <a:lnTo>
                      <a:pt x="209" y="6"/>
                    </a:lnTo>
                    <a:lnTo>
                      <a:pt x="150" y="0"/>
                    </a:lnTo>
                    <a:close/>
                    <a:moveTo>
                      <a:pt x="150" y="180"/>
                    </a:moveTo>
                    <a:lnTo>
                      <a:pt x="96" y="174"/>
                    </a:lnTo>
                    <a:lnTo>
                      <a:pt x="48" y="156"/>
                    </a:lnTo>
                    <a:lnTo>
                      <a:pt x="18" y="126"/>
                    </a:lnTo>
                    <a:lnTo>
                      <a:pt x="12" y="108"/>
                    </a:lnTo>
                    <a:lnTo>
                      <a:pt x="6" y="90"/>
                    </a:lnTo>
                    <a:lnTo>
                      <a:pt x="12" y="72"/>
                    </a:lnTo>
                    <a:lnTo>
                      <a:pt x="18" y="54"/>
                    </a:lnTo>
                    <a:lnTo>
                      <a:pt x="48" y="30"/>
                    </a:lnTo>
                    <a:lnTo>
                      <a:pt x="96" y="12"/>
                    </a:lnTo>
                    <a:lnTo>
                      <a:pt x="150" y="6"/>
                    </a:lnTo>
                    <a:lnTo>
                      <a:pt x="203" y="12"/>
                    </a:lnTo>
                    <a:lnTo>
                      <a:pt x="251" y="30"/>
                    </a:lnTo>
                    <a:lnTo>
                      <a:pt x="281" y="54"/>
                    </a:lnTo>
                    <a:lnTo>
                      <a:pt x="293" y="72"/>
                    </a:lnTo>
                    <a:lnTo>
                      <a:pt x="293" y="90"/>
                    </a:lnTo>
                    <a:lnTo>
                      <a:pt x="293" y="108"/>
                    </a:lnTo>
                    <a:lnTo>
                      <a:pt x="281" y="126"/>
                    </a:lnTo>
                    <a:lnTo>
                      <a:pt x="251" y="156"/>
                    </a:lnTo>
                    <a:lnTo>
                      <a:pt x="203" y="174"/>
                    </a:lnTo>
                    <a:lnTo>
                      <a:pt x="150" y="18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grpSp>
            <p:nvGrpSpPr>
              <p:cNvPr id="17" name="Group 61"/>
              <p:cNvGrpSpPr>
                <a:grpSpLocks/>
              </p:cNvGrpSpPr>
              <p:nvPr/>
            </p:nvGrpSpPr>
            <p:grpSpPr bwMode="auto">
              <a:xfrm>
                <a:off x="5381" y="3085"/>
                <a:ext cx="227" cy="132"/>
                <a:chOff x="5381" y="3085"/>
                <a:chExt cx="227" cy="132"/>
              </a:xfrm>
            </p:grpSpPr>
            <p:sp>
              <p:nvSpPr>
                <p:cNvPr id="18" name="Oval 62"/>
                <p:cNvSpPr>
                  <a:spLocks noChangeArrowheads="1"/>
                </p:cNvSpPr>
                <p:nvPr userDrawn="1"/>
              </p:nvSpPr>
              <p:spPr bwMode="hidden">
                <a:xfrm>
                  <a:off x="5381" y="3085"/>
                  <a:ext cx="227" cy="132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bg1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19" name="Oval 63"/>
                <p:cNvSpPr>
                  <a:spLocks noChangeArrowheads="1"/>
                </p:cNvSpPr>
                <p:nvPr userDrawn="1"/>
              </p:nvSpPr>
              <p:spPr bwMode="hidden">
                <a:xfrm>
                  <a:off x="5403" y="3099"/>
                  <a:ext cx="182" cy="102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accent2"/>
                    </a:gs>
                    <a:gs pos="100000">
                      <a:schemeClr val="bg1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20" name="Oval 64"/>
                <p:cNvSpPr>
                  <a:spLocks noChangeArrowheads="1"/>
                </p:cNvSpPr>
                <p:nvPr userDrawn="1"/>
              </p:nvSpPr>
              <p:spPr bwMode="hidden">
                <a:xfrm>
                  <a:off x="5431" y="3109"/>
                  <a:ext cx="125" cy="82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bg1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21" name="Oval 65"/>
                <p:cNvSpPr>
                  <a:spLocks noChangeArrowheads="1"/>
                </p:cNvSpPr>
                <p:nvPr userDrawn="1"/>
              </p:nvSpPr>
              <p:spPr bwMode="hidden">
                <a:xfrm>
                  <a:off x="5458" y="3125"/>
                  <a:ext cx="73" cy="47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accent2"/>
                    </a:gs>
                    <a:gs pos="100000">
                      <a:schemeClr val="bg1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>
                    <a:solidFill>
                      <a:srgbClr val="FFFFFF"/>
                    </a:solidFill>
                  </a:endParaRPr>
                </a:p>
              </p:txBody>
            </p:sp>
          </p:grpSp>
        </p:grpSp>
      </p:grpSp>
      <p:sp>
        <p:nvSpPr>
          <p:cNvPr id="93250" name="Rectangle 66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692275"/>
            <a:ext cx="7772400" cy="1736725"/>
          </a:xfrm>
        </p:spPr>
        <p:txBody>
          <a:bodyPr anchor="b"/>
          <a:lstStyle>
            <a:lvl1pPr>
              <a:defRPr sz="54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93251" name="Rectangle 67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68" name="Rectangle 68"/>
          <p:cNvSpPr>
            <a:spLocks noGrp="1" noChangeArrowheads="1"/>
          </p:cNvSpPr>
          <p:nvPr>
            <p:ph type="dt" sz="quarter" idx="10"/>
          </p:nvPr>
        </p:nvSpPr>
        <p:spPr>
          <a:xfrm>
            <a:off x="457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2ECD58-517B-4904-BDFF-249164012DD3}" type="datetimeFigureOut">
              <a:rPr lang="ru-RU">
                <a:solidFill>
                  <a:srgbClr val="FFFFFF"/>
                </a:solidFill>
              </a:rPr>
              <a:pPr>
                <a:defRPr/>
              </a:pPr>
              <a:t>24.12.2012</a:t>
            </a:fld>
            <a:endParaRPr lang="ru-RU">
              <a:solidFill>
                <a:srgbClr val="FFFFFF"/>
              </a:solidFill>
            </a:endParaRPr>
          </a:p>
        </p:txBody>
      </p:sp>
      <p:sp>
        <p:nvSpPr>
          <p:cNvPr id="69" name="Rectangle 69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70" name="Rectangle 70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4032871-939D-473F-AD71-5281BC57FA38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75228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6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351B57F-E6F5-4EF2-A972-FCD6A767086A}" type="datetimeFigureOut">
              <a:rPr lang="ru-RU">
                <a:solidFill>
                  <a:srgbClr val="FFFFFF"/>
                </a:solidFill>
              </a:rPr>
              <a:pPr>
                <a:defRPr/>
              </a:pPr>
              <a:t>24.12.2012</a:t>
            </a:fld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7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7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913FF39-C172-46B6-A7A3-B959442E96C8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99749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4835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483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6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50AAD1-E864-42E6-A52E-5008540E1FD5}" type="datetimeFigureOut">
              <a:rPr lang="ru-RU">
                <a:solidFill>
                  <a:srgbClr val="FFFFFF"/>
                </a:solidFill>
              </a:rPr>
              <a:pPr>
                <a:defRPr/>
              </a:pPr>
              <a:t>24.12.2012</a:t>
            </a:fld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7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7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EA64D60-D0C2-4D91-BEEB-5BB2D7BC0954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8472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2084388" y="296863"/>
            <a:ext cx="6823075" cy="5353050"/>
            <a:chOff x="1313" y="187"/>
            <a:chExt cx="4298" cy="3372"/>
          </a:xfrm>
        </p:grpSpPr>
        <p:grpSp>
          <p:nvGrpSpPr>
            <p:cNvPr id="5" name="Group 3"/>
            <p:cNvGrpSpPr>
              <a:grpSpLocks/>
            </p:cNvGrpSpPr>
            <p:nvPr/>
          </p:nvGrpSpPr>
          <p:grpSpPr bwMode="auto">
            <a:xfrm>
              <a:off x="2194" y="601"/>
              <a:ext cx="596" cy="447"/>
              <a:chOff x="0" y="0"/>
              <a:chExt cx="768" cy="576"/>
            </a:xfrm>
          </p:grpSpPr>
          <p:sp>
            <p:nvSpPr>
              <p:cNvPr id="135" name="Oval 4"/>
              <p:cNvSpPr>
                <a:spLocks noChangeArrowheads="1"/>
              </p:cNvSpPr>
              <p:nvPr/>
            </p:nvSpPr>
            <p:spPr bwMode="hidden">
              <a:xfrm>
                <a:off x="0" y="0"/>
                <a:ext cx="768" cy="576"/>
              </a:xfrm>
              <a:prstGeom prst="ellipse">
                <a:avLst/>
              </a:pr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FFCC00"/>
                  </a:solidFill>
                  <a:latin typeface="Arial" charset="0"/>
                </a:endParaRPr>
              </a:p>
            </p:txBody>
          </p:sp>
          <p:sp>
            <p:nvSpPr>
              <p:cNvPr id="136" name="Oval 5"/>
              <p:cNvSpPr>
                <a:spLocks noChangeArrowheads="1"/>
              </p:cNvSpPr>
              <p:nvPr/>
            </p:nvSpPr>
            <p:spPr bwMode="hidden">
              <a:xfrm>
                <a:off x="276" y="253"/>
                <a:ext cx="187" cy="107"/>
              </a:xfrm>
              <a:prstGeom prst="ellipse">
                <a:avLst/>
              </a:prstGeom>
              <a:gradFill rotWithShape="0">
                <a:gsLst>
                  <a:gs pos="0">
                    <a:schemeClr val="accent1"/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FFCC00"/>
                  </a:solidFill>
                  <a:latin typeface="Arial" charset="0"/>
                </a:endParaRPr>
              </a:p>
            </p:txBody>
          </p:sp>
        </p:grpSp>
        <p:grpSp>
          <p:nvGrpSpPr>
            <p:cNvPr id="6" name="Group 6"/>
            <p:cNvGrpSpPr>
              <a:grpSpLocks/>
            </p:cNvGrpSpPr>
            <p:nvPr/>
          </p:nvGrpSpPr>
          <p:grpSpPr bwMode="auto">
            <a:xfrm>
              <a:off x="1312" y="187"/>
              <a:ext cx="4299" cy="3372"/>
              <a:chOff x="0" y="0"/>
              <a:chExt cx="5533" cy="4341"/>
            </a:xfrm>
          </p:grpSpPr>
          <p:grpSp>
            <p:nvGrpSpPr>
              <p:cNvPr id="22" name="Group 7"/>
              <p:cNvGrpSpPr>
                <a:grpSpLocks/>
              </p:cNvGrpSpPr>
              <p:nvPr/>
            </p:nvGrpSpPr>
            <p:grpSpPr bwMode="auto">
              <a:xfrm>
                <a:off x="0" y="0"/>
                <a:ext cx="5470" cy="4341"/>
                <a:chOff x="0" y="0"/>
                <a:chExt cx="5470" cy="4341"/>
              </a:xfrm>
            </p:grpSpPr>
            <p:grpSp>
              <p:nvGrpSpPr>
                <p:cNvPr id="33" name="Group 8"/>
                <p:cNvGrpSpPr>
                  <a:grpSpLocks/>
                </p:cNvGrpSpPr>
                <p:nvPr/>
              </p:nvGrpSpPr>
              <p:grpSpPr bwMode="auto">
                <a:xfrm>
                  <a:off x="1339" y="787"/>
                  <a:ext cx="2919" cy="2150"/>
                  <a:chOff x="1265" y="815"/>
                  <a:chExt cx="2919" cy="2150"/>
                </a:xfrm>
              </p:grpSpPr>
              <p:sp>
                <p:nvSpPr>
                  <p:cNvPr id="133" name="Oval 9"/>
                  <p:cNvSpPr>
                    <a:spLocks noChangeArrowheads="1"/>
                  </p:cNvSpPr>
                  <p:nvPr/>
                </p:nvSpPr>
                <p:spPr bwMode="hidden">
                  <a:xfrm>
                    <a:off x="1265" y="815"/>
                    <a:ext cx="2919" cy="2150"/>
                  </a:xfrm>
                  <a:prstGeom prst="ellipse">
                    <a:avLst/>
                  </a:prstGeom>
                  <a:gradFill rotWithShape="0">
                    <a:gsLst>
                      <a:gs pos="0">
                        <a:schemeClr val="bg2"/>
                      </a:gs>
                      <a:gs pos="100000">
                        <a:schemeClr val="bg1"/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ru-RU">
                      <a:solidFill>
                        <a:srgbClr val="FFCC00"/>
                      </a:solidFill>
                      <a:latin typeface="Arial" charset="0"/>
                    </a:endParaRPr>
                  </a:p>
                </p:txBody>
              </p:sp>
              <p:sp>
                <p:nvSpPr>
                  <p:cNvPr id="134" name="Oval 10"/>
                  <p:cNvSpPr>
                    <a:spLocks noChangeArrowheads="1"/>
                  </p:cNvSpPr>
                  <p:nvPr/>
                </p:nvSpPr>
                <p:spPr bwMode="hidden">
                  <a:xfrm>
                    <a:off x="2379" y="1601"/>
                    <a:ext cx="578" cy="406"/>
                  </a:xfrm>
                  <a:prstGeom prst="ellipse">
                    <a:avLst/>
                  </a:pr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bg2"/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ru-RU">
                      <a:solidFill>
                        <a:srgbClr val="FFCC00"/>
                      </a:solidFill>
                      <a:latin typeface="Arial" charset="0"/>
                    </a:endParaRPr>
                  </a:p>
                </p:txBody>
              </p:sp>
            </p:grpSp>
            <p:grpSp>
              <p:nvGrpSpPr>
                <p:cNvPr id="34" name="Group 11"/>
                <p:cNvGrpSpPr>
                  <a:grpSpLocks/>
                </p:cNvGrpSpPr>
                <p:nvPr/>
              </p:nvGrpSpPr>
              <p:grpSpPr bwMode="auto">
                <a:xfrm>
                  <a:off x="0" y="0"/>
                  <a:ext cx="5470" cy="4341"/>
                  <a:chOff x="0" y="0"/>
                  <a:chExt cx="5470" cy="4341"/>
                </a:xfrm>
              </p:grpSpPr>
              <p:grpSp>
                <p:nvGrpSpPr>
                  <p:cNvPr id="35" name="Group 12"/>
                  <p:cNvGrpSpPr>
                    <a:grpSpLocks/>
                  </p:cNvGrpSpPr>
                  <p:nvPr/>
                </p:nvGrpSpPr>
                <p:grpSpPr bwMode="auto">
                  <a:xfrm>
                    <a:off x="3544" y="1503"/>
                    <a:ext cx="1259" cy="2325"/>
                    <a:chOff x="3470" y="1531"/>
                    <a:chExt cx="1259" cy="2325"/>
                  </a:xfrm>
                </p:grpSpPr>
                <p:sp>
                  <p:nvSpPr>
                    <p:cNvPr id="131" name="Freeform 13"/>
                    <p:cNvSpPr>
                      <a:spLocks/>
                    </p:cNvSpPr>
                    <p:nvPr/>
                  </p:nvSpPr>
                  <p:spPr bwMode="hidden">
                    <a:xfrm rot="2711884">
                      <a:off x="2764" y="2237"/>
                      <a:ext cx="1725" cy="313"/>
                    </a:xfrm>
                    <a:custGeom>
                      <a:avLst/>
                      <a:gdLst>
                        <a:gd name="T0" fmla="*/ 0 w 2736"/>
                        <a:gd name="T1" fmla="*/ 313 h 504"/>
                        <a:gd name="T2" fmla="*/ 545 w 2736"/>
                        <a:gd name="T3" fmla="*/ 104 h 504"/>
                        <a:gd name="T4" fmla="*/ 1120 w 2736"/>
                        <a:gd name="T5" fmla="*/ 15 h 504"/>
                        <a:gd name="T6" fmla="*/ 1725 w 2736"/>
                        <a:gd name="T7" fmla="*/ 15 h 504"/>
                        <a:gd name="T8" fmla="*/ 1715 w 2736"/>
                        <a:gd name="T9" fmla="*/ 64 h 504"/>
                        <a:gd name="T10" fmla="*/ 1112 w 2736"/>
                        <a:gd name="T11" fmla="*/ 64 h 504"/>
                        <a:gd name="T12" fmla="*/ 412 w 2736"/>
                        <a:gd name="T13" fmla="*/ 181 h 504"/>
                        <a:gd name="T14" fmla="*/ 0 w 2736"/>
                        <a:gd name="T15" fmla="*/ 313 h 504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pPr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ru-RU">
                        <a:solidFill>
                          <a:srgbClr val="FFCC00"/>
                        </a:solidFill>
                        <a:latin typeface="Arial" charset="0"/>
                      </a:endParaRPr>
                    </a:p>
                  </p:txBody>
                </p:sp>
                <p:sp>
                  <p:nvSpPr>
                    <p:cNvPr id="132" name="Freeform 14"/>
                    <p:cNvSpPr>
                      <a:spLocks/>
                    </p:cNvSpPr>
                    <p:nvPr/>
                  </p:nvSpPr>
                  <p:spPr bwMode="hidden">
                    <a:xfrm rot="2711884">
                      <a:off x="4022" y="3149"/>
                      <a:ext cx="924" cy="490"/>
                    </a:xfrm>
                    <a:custGeom>
                      <a:avLst/>
                      <a:gdLst>
                        <a:gd name="T0" fmla="*/ 3 w 1769"/>
                        <a:gd name="T1" fmla="*/ 5 h 791"/>
                        <a:gd name="T2" fmla="*/ 253 w 1769"/>
                        <a:gd name="T3" fmla="*/ 35 h 791"/>
                        <a:gd name="T4" fmla="*/ 604 w 1769"/>
                        <a:gd name="T5" fmla="*/ 124 h 791"/>
                        <a:gd name="T6" fmla="*/ 841 w 1769"/>
                        <a:gd name="T7" fmla="*/ 268 h 791"/>
                        <a:gd name="T8" fmla="*/ 917 w 1769"/>
                        <a:gd name="T9" fmla="*/ 377 h 791"/>
                        <a:gd name="T10" fmla="*/ 882 w 1769"/>
                        <a:gd name="T11" fmla="*/ 488 h 791"/>
                        <a:gd name="T12" fmla="*/ 830 w 1769"/>
                        <a:gd name="T13" fmla="*/ 392 h 791"/>
                        <a:gd name="T14" fmla="*/ 726 w 1769"/>
                        <a:gd name="T15" fmla="*/ 281 h 791"/>
                        <a:gd name="T16" fmla="*/ 579 w 1769"/>
                        <a:gd name="T17" fmla="*/ 183 h 791"/>
                        <a:gd name="T18" fmla="*/ 303 w 1769"/>
                        <a:gd name="T19" fmla="*/ 94 h 791"/>
                        <a:gd name="T20" fmla="*/ 0 w 1769"/>
                        <a:gd name="T21" fmla="*/ 47 h 791"/>
                        <a:gd name="T22" fmla="*/ 3 w 1769"/>
                        <a:gd name="T23" fmla="*/ 5 h 791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540000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 cap="flat" cmpd="sng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pPr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ru-RU">
                        <a:solidFill>
                          <a:srgbClr val="FFCC00"/>
                        </a:solidFill>
                        <a:latin typeface="Arial" charset="0"/>
                      </a:endParaRPr>
                    </a:p>
                  </p:txBody>
                </p:sp>
              </p:grpSp>
              <p:grpSp>
                <p:nvGrpSpPr>
                  <p:cNvPr id="36" name="Group 15"/>
                  <p:cNvGrpSpPr>
                    <a:grpSpLocks/>
                  </p:cNvGrpSpPr>
                  <p:nvPr/>
                </p:nvGrpSpPr>
                <p:grpSpPr bwMode="auto">
                  <a:xfrm>
                    <a:off x="2938" y="1992"/>
                    <a:ext cx="2462" cy="1331"/>
                    <a:chOff x="2864" y="2020"/>
                    <a:chExt cx="2462" cy="1331"/>
                  </a:xfrm>
                </p:grpSpPr>
                <p:sp>
                  <p:nvSpPr>
                    <p:cNvPr id="129" name="Freeform 16"/>
                    <p:cNvSpPr>
                      <a:spLocks/>
                    </p:cNvSpPr>
                    <p:nvPr/>
                  </p:nvSpPr>
                  <p:spPr bwMode="hidden">
                    <a:xfrm rot="2104081">
                      <a:off x="2864" y="2020"/>
                      <a:ext cx="1813" cy="346"/>
                    </a:xfrm>
                    <a:custGeom>
                      <a:avLst/>
                      <a:gdLst>
                        <a:gd name="T0" fmla="*/ 0 w 2736"/>
                        <a:gd name="T1" fmla="*/ 346 h 504"/>
                        <a:gd name="T2" fmla="*/ 573 w 2736"/>
                        <a:gd name="T3" fmla="*/ 115 h 504"/>
                        <a:gd name="T4" fmla="*/ 1177 w 2736"/>
                        <a:gd name="T5" fmla="*/ 16 h 504"/>
                        <a:gd name="T6" fmla="*/ 1813 w 2736"/>
                        <a:gd name="T7" fmla="*/ 16 h 504"/>
                        <a:gd name="T8" fmla="*/ 1802 w 2736"/>
                        <a:gd name="T9" fmla="*/ 71 h 504"/>
                        <a:gd name="T10" fmla="*/ 1169 w 2736"/>
                        <a:gd name="T11" fmla="*/ 71 h 504"/>
                        <a:gd name="T12" fmla="*/ 433 w 2736"/>
                        <a:gd name="T13" fmla="*/ 200 h 504"/>
                        <a:gd name="T14" fmla="*/ 0 w 2736"/>
                        <a:gd name="T15" fmla="*/ 346 h 504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 cap="flat" cmpd="sng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pPr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ru-RU">
                        <a:solidFill>
                          <a:srgbClr val="FFCC00"/>
                        </a:solidFill>
                        <a:latin typeface="Arial" charset="0"/>
                      </a:endParaRPr>
                    </a:p>
                  </p:txBody>
                </p:sp>
                <p:sp>
                  <p:nvSpPr>
                    <p:cNvPr id="130" name="Freeform 17"/>
                    <p:cNvSpPr>
                      <a:spLocks/>
                    </p:cNvSpPr>
                    <p:nvPr/>
                  </p:nvSpPr>
                  <p:spPr bwMode="hidden">
                    <a:xfrm rot="2104081">
                      <a:off x="4352" y="2806"/>
                      <a:ext cx="974" cy="545"/>
                    </a:xfrm>
                    <a:custGeom>
                      <a:avLst/>
                      <a:gdLst>
                        <a:gd name="T0" fmla="*/ 3 w 1769"/>
                        <a:gd name="T1" fmla="*/ 6 h 791"/>
                        <a:gd name="T2" fmla="*/ 267 w 1769"/>
                        <a:gd name="T3" fmla="*/ 39 h 791"/>
                        <a:gd name="T4" fmla="*/ 637 w 1769"/>
                        <a:gd name="T5" fmla="*/ 138 h 791"/>
                        <a:gd name="T6" fmla="*/ 887 w 1769"/>
                        <a:gd name="T7" fmla="*/ 298 h 791"/>
                        <a:gd name="T8" fmla="*/ 967 w 1769"/>
                        <a:gd name="T9" fmla="*/ 420 h 791"/>
                        <a:gd name="T10" fmla="*/ 930 w 1769"/>
                        <a:gd name="T11" fmla="*/ 542 h 791"/>
                        <a:gd name="T12" fmla="*/ 875 w 1769"/>
                        <a:gd name="T13" fmla="*/ 435 h 791"/>
                        <a:gd name="T14" fmla="*/ 765 w 1769"/>
                        <a:gd name="T15" fmla="*/ 313 h 791"/>
                        <a:gd name="T16" fmla="*/ 611 w 1769"/>
                        <a:gd name="T17" fmla="*/ 204 h 791"/>
                        <a:gd name="T18" fmla="*/ 320 w 1769"/>
                        <a:gd name="T19" fmla="*/ 105 h 791"/>
                        <a:gd name="T20" fmla="*/ 0 w 1769"/>
                        <a:gd name="T21" fmla="*/ 52 h 791"/>
                        <a:gd name="T22" fmla="*/ 3 w 1769"/>
                        <a:gd name="T23" fmla="*/ 6 h 791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pPr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ru-RU">
                        <a:solidFill>
                          <a:srgbClr val="FFCC00"/>
                        </a:solidFill>
                        <a:latin typeface="Arial" charset="0"/>
                      </a:endParaRPr>
                    </a:p>
                  </p:txBody>
                </p:sp>
              </p:grpSp>
              <p:grpSp>
                <p:nvGrpSpPr>
                  <p:cNvPr id="37" name="Group 18"/>
                  <p:cNvGrpSpPr>
                    <a:grpSpLocks/>
                  </p:cNvGrpSpPr>
                  <p:nvPr/>
                </p:nvGrpSpPr>
                <p:grpSpPr bwMode="auto">
                  <a:xfrm>
                    <a:off x="2970" y="1804"/>
                    <a:ext cx="2478" cy="1064"/>
                    <a:chOff x="2896" y="1832"/>
                    <a:chExt cx="2478" cy="1064"/>
                  </a:xfrm>
                </p:grpSpPr>
                <p:sp>
                  <p:nvSpPr>
                    <p:cNvPr id="127" name="Freeform 19"/>
                    <p:cNvSpPr>
                      <a:spLocks/>
                    </p:cNvSpPr>
                    <p:nvPr/>
                  </p:nvSpPr>
                  <p:spPr bwMode="hidden">
                    <a:xfrm rot="1582915">
                      <a:off x="2896" y="1832"/>
                      <a:ext cx="1736" cy="304"/>
                    </a:xfrm>
                    <a:custGeom>
                      <a:avLst/>
                      <a:gdLst>
                        <a:gd name="T0" fmla="*/ 0 w 2736"/>
                        <a:gd name="T1" fmla="*/ 304 h 504"/>
                        <a:gd name="T2" fmla="*/ 548 w 2736"/>
                        <a:gd name="T3" fmla="*/ 101 h 504"/>
                        <a:gd name="T4" fmla="*/ 1127 w 2736"/>
                        <a:gd name="T5" fmla="*/ 14 h 504"/>
                        <a:gd name="T6" fmla="*/ 1736 w 2736"/>
                        <a:gd name="T7" fmla="*/ 14 h 504"/>
                        <a:gd name="T8" fmla="*/ 1726 w 2736"/>
                        <a:gd name="T9" fmla="*/ 62 h 504"/>
                        <a:gd name="T10" fmla="*/ 1119 w 2736"/>
                        <a:gd name="T11" fmla="*/ 62 h 504"/>
                        <a:gd name="T12" fmla="*/ 415 w 2736"/>
                        <a:gd name="T13" fmla="*/ 176 h 504"/>
                        <a:gd name="T14" fmla="*/ 0 w 2736"/>
                        <a:gd name="T15" fmla="*/ 304 h 504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 cap="flat" cmpd="sng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pPr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ru-RU">
                        <a:solidFill>
                          <a:srgbClr val="FFCC00"/>
                        </a:solidFill>
                        <a:latin typeface="Arial" charset="0"/>
                      </a:endParaRPr>
                    </a:p>
                  </p:txBody>
                </p:sp>
                <p:sp>
                  <p:nvSpPr>
                    <p:cNvPr id="128" name="Freeform 20"/>
                    <p:cNvSpPr>
                      <a:spLocks/>
                    </p:cNvSpPr>
                    <p:nvPr/>
                  </p:nvSpPr>
                  <p:spPr bwMode="hidden">
                    <a:xfrm rot="1582915">
                      <a:off x="4442" y="2420"/>
                      <a:ext cx="932" cy="476"/>
                    </a:xfrm>
                    <a:custGeom>
                      <a:avLst/>
                      <a:gdLst>
                        <a:gd name="T0" fmla="*/ 3 w 1769"/>
                        <a:gd name="T1" fmla="*/ 5 h 791"/>
                        <a:gd name="T2" fmla="*/ 256 w 1769"/>
                        <a:gd name="T3" fmla="*/ 34 h 791"/>
                        <a:gd name="T4" fmla="*/ 610 w 1769"/>
                        <a:gd name="T5" fmla="*/ 120 h 791"/>
                        <a:gd name="T6" fmla="*/ 849 w 1769"/>
                        <a:gd name="T7" fmla="*/ 260 h 791"/>
                        <a:gd name="T8" fmla="*/ 925 w 1769"/>
                        <a:gd name="T9" fmla="*/ 366 h 791"/>
                        <a:gd name="T10" fmla="*/ 890 w 1769"/>
                        <a:gd name="T11" fmla="*/ 474 h 791"/>
                        <a:gd name="T12" fmla="*/ 837 w 1769"/>
                        <a:gd name="T13" fmla="*/ 380 h 791"/>
                        <a:gd name="T14" fmla="*/ 732 w 1769"/>
                        <a:gd name="T15" fmla="*/ 273 h 791"/>
                        <a:gd name="T16" fmla="*/ 584 w 1769"/>
                        <a:gd name="T17" fmla="*/ 178 h 791"/>
                        <a:gd name="T18" fmla="*/ 306 w 1769"/>
                        <a:gd name="T19" fmla="*/ 91 h 791"/>
                        <a:gd name="T20" fmla="*/ 0 w 1769"/>
                        <a:gd name="T21" fmla="*/ 46 h 791"/>
                        <a:gd name="T22" fmla="*/ 3 w 1769"/>
                        <a:gd name="T23" fmla="*/ 5 h 791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pPr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ru-RU">
                        <a:solidFill>
                          <a:srgbClr val="FFCC00"/>
                        </a:solidFill>
                        <a:latin typeface="Arial" charset="0"/>
                      </a:endParaRPr>
                    </a:p>
                  </p:txBody>
                </p:sp>
              </p:grpSp>
              <p:grpSp>
                <p:nvGrpSpPr>
                  <p:cNvPr id="38" name="Group 21"/>
                  <p:cNvGrpSpPr>
                    <a:grpSpLocks/>
                  </p:cNvGrpSpPr>
                  <p:nvPr/>
                </p:nvGrpSpPr>
                <p:grpSpPr bwMode="auto">
                  <a:xfrm>
                    <a:off x="2998" y="1608"/>
                    <a:ext cx="2472" cy="927"/>
                    <a:chOff x="2924" y="1636"/>
                    <a:chExt cx="2472" cy="927"/>
                  </a:xfrm>
                </p:grpSpPr>
                <p:sp>
                  <p:nvSpPr>
                    <p:cNvPr id="125" name="Freeform 22"/>
                    <p:cNvSpPr>
                      <a:spLocks/>
                    </p:cNvSpPr>
                    <p:nvPr/>
                  </p:nvSpPr>
                  <p:spPr bwMode="hidden">
                    <a:xfrm rot="1080363">
                      <a:off x="2924" y="1636"/>
                      <a:ext cx="1677" cy="335"/>
                    </a:xfrm>
                    <a:custGeom>
                      <a:avLst/>
                      <a:gdLst>
                        <a:gd name="T0" fmla="*/ 0 w 2736"/>
                        <a:gd name="T1" fmla="*/ 335 h 504"/>
                        <a:gd name="T2" fmla="*/ 530 w 2736"/>
                        <a:gd name="T3" fmla="*/ 112 h 504"/>
                        <a:gd name="T4" fmla="*/ 1089 w 2736"/>
                        <a:gd name="T5" fmla="*/ 16 h 504"/>
                        <a:gd name="T6" fmla="*/ 1677 w 2736"/>
                        <a:gd name="T7" fmla="*/ 16 h 504"/>
                        <a:gd name="T8" fmla="*/ 1667 w 2736"/>
                        <a:gd name="T9" fmla="*/ 68 h 504"/>
                        <a:gd name="T10" fmla="*/ 1081 w 2736"/>
                        <a:gd name="T11" fmla="*/ 68 h 504"/>
                        <a:gd name="T12" fmla="*/ 401 w 2736"/>
                        <a:gd name="T13" fmla="*/ 194 h 504"/>
                        <a:gd name="T14" fmla="*/ 0 w 2736"/>
                        <a:gd name="T15" fmla="*/ 335 h 504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 cap="flat" cmpd="sng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pPr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ru-RU">
                        <a:solidFill>
                          <a:srgbClr val="FFCC00"/>
                        </a:solidFill>
                        <a:latin typeface="Arial" charset="0"/>
                      </a:endParaRPr>
                    </a:p>
                  </p:txBody>
                </p:sp>
                <p:sp>
                  <p:nvSpPr>
                    <p:cNvPr id="126" name="Freeform 23"/>
                    <p:cNvSpPr>
                      <a:spLocks/>
                    </p:cNvSpPr>
                    <p:nvPr/>
                  </p:nvSpPr>
                  <p:spPr bwMode="hidden">
                    <a:xfrm rot="1080363">
                      <a:off x="4495" y="2036"/>
                      <a:ext cx="901" cy="527"/>
                    </a:xfrm>
                    <a:custGeom>
                      <a:avLst/>
                      <a:gdLst>
                        <a:gd name="T0" fmla="*/ 3 w 1769"/>
                        <a:gd name="T1" fmla="*/ 5 h 791"/>
                        <a:gd name="T2" fmla="*/ 247 w 1769"/>
                        <a:gd name="T3" fmla="*/ 37 h 791"/>
                        <a:gd name="T4" fmla="*/ 589 w 1769"/>
                        <a:gd name="T5" fmla="*/ 133 h 791"/>
                        <a:gd name="T6" fmla="*/ 821 w 1769"/>
                        <a:gd name="T7" fmla="*/ 288 h 791"/>
                        <a:gd name="T8" fmla="*/ 894 w 1769"/>
                        <a:gd name="T9" fmla="*/ 406 h 791"/>
                        <a:gd name="T10" fmla="*/ 860 w 1769"/>
                        <a:gd name="T11" fmla="*/ 524 h 791"/>
                        <a:gd name="T12" fmla="*/ 809 w 1769"/>
                        <a:gd name="T13" fmla="*/ 421 h 791"/>
                        <a:gd name="T14" fmla="*/ 707 w 1769"/>
                        <a:gd name="T15" fmla="*/ 302 h 791"/>
                        <a:gd name="T16" fmla="*/ 565 w 1769"/>
                        <a:gd name="T17" fmla="*/ 197 h 791"/>
                        <a:gd name="T18" fmla="*/ 296 w 1769"/>
                        <a:gd name="T19" fmla="*/ 101 h 791"/>
                        <a:gd name="T20" fmla="*/ 0 w 1769"/>
                        <a:gd name="T21" fmla="*/ 51 h 791"/>
                        <a:gd name="T22" fmla="*/ 3 w 1769"/>
                        <a:gd name="T23" fmla="*/ 5 h 791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pPr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ru-RU">
                        <a:solidFill>
                          <a:srgbClr val="FFCC00"/>
                        </a:solidFill>
                        <a:latin typeface="Arial" charset="0"/>
                      </a:endParaRPr>
                    </a:p>
                  </p:txBody>
                </p:sp>
              </p:grpSp>
              <p:grpSp>
                <p:nvGrpSpPr>
                  <p:cNvPr id="39" name="Group 24"/>
                  <p:cNvGrpSpPr>
                    <a:grpSpLocks/>
                  </p:cNvGrpSpPr>
                  <p:nvPr/>
                </p:nvGrpSpPr>
                <p:grpSpPr bwMode="auto">
                  <a:xfrm>
                    <a:off x="3032" y="1386"/>
                    <a:ext cx="2341" cy="657"/>
                    <a:chOff x="2958" y="1414"/>
                    <a:chExt cx="2341" cy="657"/>
                  </a:xfrm>
                </p:grpSpPr>
                <p:sp>
                  <p:nvSpPr>
                    <p:cNvPr id="123" name="Freeform 25"/>
                    <p:cNvSpPr>
                      <a:spLocks/>
                    </p:cNvSpPr>
                    <p:nvPr/>
                  </p:nvSpPr>
                  <p:spPr bwMode="hidden">
                    <a:xfrm rot="463793">
                      <a:off x="2958" y="1414"/>
                      <a:ext cx="1544" cy="312"/>
                    </a:xfrm>
                    <a:custGeom>
                      <a:avLst/>
                      <a:gdLst>
                        <a:gd name="T0" fmla="*/ 0 w 2736"/>
                        <a:gd name="T1" fmla="*/ 312 h 504"/>
                        <a:gd name="T2" fmla="*/ 488 w 2736"/>
                        <a:gd name="T3" fmla="*/ 104 h 504"/>
                        <a:gd name="T4" fmla="*/ 1002 w 2736"/>
                        <a:gd name="T5" fmla="*/ 15 h 504"/>
                        <a:gd name="T6" fmla="*/ 1544 w 2736"/>
                        <a:gd name="T7" fmla="*/ 15 h 504"/>
                        <a:gd name="T8" fmla="*/ 1535 w 2736"/>
                        <a:gd name="T9" fmla="*/ 64 h 504"/>
                        <a:gd name="T10" fmla="*/ 995 w 2736"/>
                        <a:gd name="T11" fmla="*/ 64 h 504"/>
                        <a:gd name="T12" fmla="*/ 369 w 2736"/>
                        <a:gd name="T13" fmla="*/ 181 h 504"/>
                        <a:gd name="T14" fmla="*/ 0 w 2736"/>
                        <a:gd name="T15" fmla="*/ 312 h 504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 cap="flat" cmpd="sng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pPr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ru-RU">
                        <a:solidFill>
                          <a:srgbClr val="FFCC00"/>
                        </a:solidFill>
                        <a:latin typeface="Arial" charset="0"/>
                      </a:endParaRPr>
                    </a:p>
                  </p:txBody>
                </p:sp>
                <p:sp>
                  <p:nvSpPr>
                    <p:cNvPr id="124" name="Freeform 26"/>
                    <p:cNvSpPr>
                      <a:spLocks/>
                    </p:cNvSpPr>
                    <p:nvPr/>
                  </p:nvSpPr>
                  <p:spPr bwMode="hidden">
                    <a:xfrm rot="463793">
                      <a:off x="4469" y="1582"/>
                      <a:ext cx="830" cy="489"/>
                    </a:xfrm>
                    <a:custGeom>
                      <a:avLst/>
                      <a:gdLst>
                        <a:gd name="T0" fmla="*/ 2 w 1769"/>
                        <a:gd name="T1" fmla="*/ 5 h 791"/>
                        <a:gd name="T2" fmla="*/ 228 w 1769"/>
                        <a:gd name="T3" fmla="*/ 35 h 791"/>
                        <a:gd name="T4" fmla="*/ 543 w 1769"/>
                        <a:gd name="T5" fmla="*/ 124 h 791"/>
                        <a:gd name="T6" fmla="*/ 756 w 1769"/>
                        <a:gd name="T7" fmla="*/ 267 h 791"/>
                        <a:gd name="T8" fmla="*/ 824 w 1769"/>
                        <a:gd name="T9" fmla="*/ 376 h 791"/>
                        <a:gd name="T10" fmla="*/ 792 w 1769"/>
                        <a:gd name="T11" fmla="*/ 487 h 791"/>
                        <a:gd name="T12" fmla="*/ 746 w 1769"/>
                        <a:gd name="T13" fmla="*/ 391 h 791"/>
                        <a:gd name="T14" fmla="*/ 652 w 1769"/>
                        <a:gd name="T15" fmla="*/ 281 h 791"/>
                        <a:gd name="T16" fmla="*/ 520 w 1769"/>
                        <a:gd name="T17" fmla="*/ 183 h 791"/>
                        <a:gd name="T18" fmla="*/ 273 w 1769"/>
                        <a:gd name="T19" fmla="*/ 94 h 791"/>
                        <a:gd name="T20" fmla="*/ 0 w 1769"/>
                        <a:gd name="T21" fmla="*/ 47 h 791"/>
                        <a:gd name="T22" fmla="*/ 2 w 1769"/>
                        <a:gd name="T23" fmla="*/ 5 h 791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pPr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ru-RU">
                        <a:solidFill>
                          <a:srgbClr val="FFCC00"/>
                        </a:solidFill>
                        <a:latin typeface="Arial" charset="0"/>
                      </a:endParaRPr>
                    </a:p>
                  </p:txBody>
                </p:sp>
              </p:grpSp>
              <p:grpSp>
                <p:nvGrpSpPr>
                  <p:cNvPr id="40" name="Group 27"/>
                  <p:cNvGrpSpPr>
                    <a:grpSpLocks/>
                  </p:cNvGrpSpPr>
                  <p:nvPr/>
                </p:nvGrpSpPr>
                <p:grpSpPr bwMode="auto">
                  <a:xfrm>
                    <a:off x="3057" y="1241"/>
                    <a:ext cx="2150" cy="342"/>
                    <a:chOff x="2983" y="1269"/>
                    <a:chExt cx="2150" cy="342"/>
                  </a:xfrm>
                </p:grpSpPr>
                <p:sp>
                  <p:nvSpPr>
                    <p:cNvPr id="121" name="Freeform 28"/>
                    <p:cNvSpPr>
                      <a:spLocks/>
                    </p:cNvSpPr>
                    <p:nvPr/>
                  </p:nvSpPr>
                  <p:spPr bwMode="hidden">
                    <a:xfrm rot="-84182">
                      <a:off x="2983" y="1290"/>
                      <a:ext cx="1404" cy="219"/>
                    </a:xfrm>
                    <a:custGeom>
                      <a:avLst/>
                      <a:gdLst>
                        <a:gd name="T0" fmla="*/ 0 w 2736"/>
                        <a:gd name="T1" fmla="*/ 219 h 504"/>
                        <a:gd name="T2" fmla="*/ 443 w 2736"/>
                        <a:gd name="T3" fmla="*/ 73 h 504"/>
                        <a:gd name="T4" fmla="*/ 911 w 2736"/>
                        <a:gd name="T5" fmla="*/ 10 h 504"/>
                        <a:gd name="T6" fmla="*/ 1404 w 2736"/>
                        <a:gd name="T7" fmla="*/ 10 h 504"/>
                        <a:gd name="T8" fmla="*/ 1396 w 2736"/>
                        <a:gd name="T9" fmla="*/ 45 h 504"/>
                        <a:gd name="T10" fmla="*/ 905 w 2736"/>
                        <a:gd name="T11" fmla="*/ 45 h 504"/>
                        <a:gd name="T12" fmla="*/ 336 w 2736"/>
                        <a:gd name="T13" fmla="*/ 127 h 504"/>
                        <a:gd name="T14" fmla="*/ 0 w 2736"/>
                        <a:gd name="T15" fmla="*/ 219 h 504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 cap="flat" cmpd="sng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pPr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ru-RU">
                        <a:solidFill>
                          <a:srgbClr val="FFCC00"/>
                        </a:solidFill>
                        <a:latin typeface="Arial" charset="0"/>
                      </a:endParaRPr>
                    </a:p>
                  </p:txBody>
                </p:sp>
                <p:sp>
                  <p:nvSpPr>
                    <p:cNvPr id="122" name="Freeform 29"/>
                    <p:cNvSpPr>
                      <a:spLocks/>
                    </p:cNvSpPr>
                    <p:nvPr/>
                  </p:nvSpPr>
                  <p:spPr bwMode="hidden">
                    <a:xfrm rot="-84182">
                      <a:off x="4379" y="1269"/>
                      <a:ext cx="754" cy="342"/>
                    </a:xfrm>
                    <a:custGeom>
                      <a:avLst/>
                      <a:gdLst>
                        <a:gd name="T0" fmla="*/ 2 w 1769"/>
                        <a:gd name="T1" fmla="*/ 3 h 791"/>
                        <a:gd name="T2" fmla="*/ 207 w 1769"/>
                        <a:gd name="T3" fmla="*/ 24 h 791"/>
                        <a:gd name="T4" fmla="*/ 493 w 1769"/>
                        <a:gd name="T5" fmla="*/ 86 h 791"/>
                        <a:gd name="T6" fmla="*/ 687 w 1769"/>
                        <a:gd name="T7" fmla="*/ 187 h 791"/>
                        <a:gd name="T8" fmla="*/ 748 w 1769"/>
                        <a:gd name="T9" fmla="*/ 263 h 791"/>
                        <a:gd name="T10" fmla="*/ 720 w 1769"/>
                        <a:gd name="T11" fmla="*/ 340 h 791"/>
                        <a:gd name="T12" fmla="*/ 677 w 1769"/>
                        <a:gd name="T13" fmla="*/ 273 h 791"/>
                        <a:gd name="T14" fmla="*/ 592 w 1769"/>
                        <a:gd name="T15" fmla="*/ 196 h 791"/>
                        <a:gd name="T16" fmla="*/ 473 w 1769"/>
                        <a:gd name="T17" fmla="*/ 128 h 791"/>
                        <a:gd name="T18" fmla="*/ 248 w 1769"/>
                        <a:gd name="T19" fmla="*/ 66 h 791"/>
                        <a:gd name="T20" fmla="*/ 0 w 1769"/>
                        <a:gd name="T21" fmla="*/ 33 h 791"/>
                        <a:gd name="T22" fmla="*/ 2 w 1769"/>
                        <a:gd name="T23" fmla="*/ 3 h 791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pPr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ru-RU">
                        <a:solidFill>
                          <a:srgbClr val="FFCC00"/>
                        </a:solidFill>
                        <a:latin typeface="Arial" charset="0"/>
                      </a:endParaRPr>
                    </a:p>
                  </p:txBody>
                </p:sp>
              </p:grpSp>
              <p:grpSp>
                <p:nvGrpSpPr>
                  <p:cNvPr id="41" name="Group 30"/>
                  <p:cNvGrpSpPr>
                    <a:grpSpLocks/>
                  </p:cNvGrpSpPr>
                  <p:nvPr/>
                </p:nvGrpSpPr>
                <p:grpSpPr bwMode="auto">
                  <a:xfrm>
                    <a:off x="3012" y="890"/>
                    <a:ext cx="1879" cy="426"/>
                    <a:chOff x="2938" y="918"/>
                    <a:chExt cx="1879" cy="426"/>
                  </a:xfrm>
                </p:grpSpPr>
                <p:sp>
                  <p:nvSpPr>
                    <p:cNvPr id="119" name="Freeform 31"/>
                    <p:cNvSpPr>
                      <a:spLocks/>
                    </p:cNvSpPr>
                    <p:nvPr/>
                  </p:nvSpPr>
                  <p:spPr bwMode="hidden">
                    <a:xfrm rot="-802576">
                      <a:off x="2938" y="1129"/>
                      <a:ext cx="1233" cy="215"/>
                    </a:xfrm>
                    <a:custGeom>
                      <a:avLst/>
                      <a:gdLst>
                        <a:gd name="T0" fmla="*/ 0 w 2736"/>
                        <a:gd name="T1" fmla="*/ 215 h 504"/>
                        <a:gd name="T2" fmla="*/ 389 w 2736"/>
                        <a:gd name="T3" fmla="*/ 72 h 504"/>
                        <a:gd name="T4" fmla="*/ 800 w 2736"/>
                        <a:gd name="T5" fmla="*/ 10 h 504"/>
                        <a:gd name="T6" fmla="*/ 1233 w 2736"/>
                        <a:gd name="T7" fmla="*/ 10 h 504"/>
                        <a:gd name="T8" fmla="*/ 1226 w 2736"/>
                        <a:gd name="T9" fmla="*/ 44 h 504"/>
                        <a:gd name="T10" fmla="*/ 795 w 2736"/>
                        <a:gd name="T11" fmla="*/ 44 h 504"/>
                        <a:gd name="T12" fmla="*/ 295 w 2736"/>
                        <a:gd name="T13" fmla="*/ 125 h 504"/>
                        <a:gd name="T14" fmla="*/ 0 w 2736"/>
                        <a:gd name="T15" fmla="*/ 215 h 504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 cap="flat" cmpd="sng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pPr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ru-RU">
                        <a:solidFill>
                          <a:srgbClr val="FFCC00"/>
                        </a:solidFill>
                        <a:latin typeface="Arial" charset="0"/>
                      </a:endParaRPr>
                    </a:p>
                  </p:txBody>
                </p:sp>
                <p:sp>
                  <p:nvSpPr>
                    <p:cNvPr id="120" name="Freeform 32"/>
                    <p:cNvSpPr>
                      <a:spLocks/>
                    </p:cNvSpPr>
                    <p:nvPr/>
                  </p:nvSpPr>
                  <p:spPr bwMode="hidden">
                    <a:xfrm rot="-802576">
                      <a:off x="4155" y="918"/>
                      <a:ext cx="662" cy="337"/>
                    </a:xfrm>
                    <a:custGeom>
                      <a:avLst/>
                      <a:gdLst>
                        <a:gd name="T0" fmla="*/ 2 w 1769"/>
                        <a:gd name="T1" fmla="*/ 3 h 791"/>
                        <a:gd name="T2" fmla="*/ 181 w 1769"/>
                        <a:gd name="T3" fmla="*/ 24 h 791"/>
                        <a:gd name="T4" fmla="*/ 433 w 1769"/>
                        <a:gd name="T5" fmla="*/ 85 h 791"/>
                        <a:gd name="T6" fmla="*/ 603 w 1769"/>
                        <a:gd name="T7" fmla="*/ 184 h 791"/>
                        <a:gd name="T8" fmla="*/ 657 w 1769"/>
                        <a:gd name="T9" fmla="*/ 259 h 791"/>
                        <a:gd name="T10" fmla="*/ 632 w 1769"/>
                        <a:gd name="T11" fmla="*/ 335 h 791"/>
                        <a:gd name="T12" fmla="*/ 595 w 1769"/>
                        <a:gd name="T13" fmla="*/ 269 h 791"/>
                        <a:gd name="T14" fmla="*/ 520 w 1769"/>
                        <a:gd name="T15" fmla="*/ 193 h 791"/>
                        <a:gd name="T16" fmla="*/ 415 w 1769"/>
                        <a:gd name="T17" fmla="*/ 126 h 791"/>
                        <a:gd name="T18" fmla="*/ 217 w 1769"/>
                        <a:gd name="T19" fmla="*/ 65 h 791"/>
                        <a:gd name="T20" fmla="*/ 0 w 1769"/>
                        <a:gd name="T21" fmla="*/ 32 h 791"/>
                        <a:gd name="T22" fmla="*/ 2 w 1769"/>
                        <a:gd name="T23" fmla="*/ 3 h 791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pPr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ru-RU">
                        <a:solidFill>
                          <a:srgbClr val="FFCC00"/>
                        </a:solidFill>
                        <a:latin typeface="Arial" charset="0"/>
                      </a:endParaRPr>
                    </a:p>
                  </p:txBody>
                </p:sp>
              </p:grpSp>
              <p:grpSp>
                <p:nvGrpSpPr>
                  <p:cNvPr id="42" name="Group 33"/>
                  <p:cNvGrpSpPr>
                    <a:grpSpLocks/>
                  </p:cNvGrpSpPr>
                  <p:nvPr/>
                </p:nvGrpSpPr>
                <p:grpSpPr bwMode="auto">
                  <a:xfrm>
                    <a:off x="711" y="1625"/>
                    <a:ext cx="1257" cy="2326"/>
                    <a:chOff x="637" y="1653"/>
                    <a:chExt cx="1257" cy="2326"/>
                  </a:xfrm>
                </p:grpSpPr>
                <p:sp>
                  <p:nvSpPr>
                    <p:cNvPr id="117" name="Freeform 34"/>
                    <p:cNvSpPr>
                      <a:spLocks/>
                    </p:cNvSpPr>
                    <p:nvPr/>
                  </p:nvSpPr>
                  <p:spPr bwMode="hidden">
                    <a:xfrm rot="18888116" flipH="1">
                      <a:off x="876" y="2358"/>
                      <a:ext cx="1724" cy="313"/>
                    </a:xfrm>
                    <a:custGeom>
                      <a:avLst/>
                      <a:gdLst>
                        <a:gd name="T0" fmla="*/ 0 w 2736"/>
                        <a:gd name="T1" fmla="*/ 313 h 504"/>
                        <a:gd name="T2" fmla="*/ 544 w 2736"/>
                        <a:gd name="T3" fmla="*/ 104 h 504"/>
                        <a:gd name="T4" fmla="*/ 1119 w 2736"/>
                        <a:gd name="T5" fmla="*/ 15 h 504"/>
                        <a:gd name="T6" fmla="*/ 1724 w 2736"/>
                        <a:gd name="T7" fmla="*/ 15 h 504"/>
                        <a:gd name="T8" fmla="*/ 1714 w 2736"/>
                        <a:gd name="T9" fmla="*/ 64 h 504"/>
                        <a:gd name="T10" fmla="*/ 1112 w 2736"/>
                        <a:gd name="T11" fmla="*/ 64 h 504"/>
                        <a:gd name="T12" fmla="*/ 412 w 2736"/>
                        <a:gd name="T13" fmla="*/ 181 h 504"/>
                        <a:gd name="T14" fmla="*/ 0 w 2736"/>
                        <a:gd name="T15" fmla="*/ 313 h 504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 cap="flat" cmpd="sng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pPr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ru-RU">
                        <a:solidFill>
                          <a:srgbClr val="FFCC00"/>
                        </a:solidFill>
                        <a:latin typeface="Arial" charset="0"/>
                      </a:endParaRPr>
                    </a:p>
                  </p:txBody>
                </p:sp>
                <p:sp>
                  <p:nvSpPr>
                    <p:cNvPr id="118" name="Freeform 35"/>
                    <p:cNvSpPr>
                      <a:spLocks/>
                    </p:cNvSpPr>
                    <p:nvPr/>
                  </p:nvSpPr>
                  <p:spPr bwMode="hidden">
                    <a:xfrm rot="18888116" flipH="1">
                      <a:off x="419" y="3271"/>
                      <a:ext cx="926" cy="490"/>
                    </a:xfrm>
                    <a:custGeom>
                      <a:avLst/>
                      <a:gdLst>
                        <a:gd name="T0" fmla="*/ 3 w 1769"/>
                        <a:gd name="T1" fmla="*/ 5 h 791"/>
                        <a:gd name="T2" fmla="*/ 254 w 1769"/>
                        <a:gd name="T3" fmla="*/ 35 h 791"/>
                        <a:gd name="T4" fmla="*/ 606 w 1769"/>
                        <a:gd name="T5" fmla="*/ 124 h 791"/>
                        <a:gd name="T6" fmla="*/ 843 w 1769"/>
                        <a:gd name="T7" fmla="*/ 268 h 791"/>
                        <a:gd name="T8" fmla="*/ 919 w 1769"/>
                        <a:gd name="T9" fmla="*/ 377 h 791"/>
                        <a:gd name="T10" fmla="*/ 884 w 1769"/>
                        <a:gd name="T11" fmla="*/ 488 h 791"/>
                        <a:gd name="T12" fmla="*/ 832 w 1769"/>
                        <a:gd name="T13" fmla="*/ 392 h 791"/>
                        <a:gd name="T14" fmla="*/ 727 w 1769"/>
                        <a:gd name="T15" fmla="*/ 281 h 791"/>
                        <a:gd name="T16" fmla="*/ 581 w 1769"/>
                        <a:gd name="T17" fmla="*/ 183 h 791"/>
                        <a:gd name="T18" fmla="*/ 304 w 1769"/>
                        <a:gd name="T19" fmla="*/ 94 h 791"/>
                        <a:gd name="T20" fmla="*/ 0 w 1769"/>
                        <a:gd name="T21" fmla="*/ 47 h 791"/>
                        <a:gd name="T22" fmla="*/ 3 w 1769"/>
                        <a:gd name="T23" fmla="*/ 5 h 791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540000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 cap="flat" cmpd="sng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pPr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ru-RU">
                        <a:solidFill>
                          <a:srgbClr val="FFCC00"/>
                        </a:solidFill>
                        <a:latin typeface="Arial" charset="0"/>
                      </a:endParaRPr>
                    </a:p>
                  </p:txBody>
                </p:sp>
              </p:grpSp>
              <p:grpSp>
                <p:nvGrpSpPr>
                  <p:cNvPr id="43" name="Group 36"/>
                  <p:cNvGrpSpPr>
                    <a:grpSpLocks/>
                  </p:cNvGrpSpPr>
                  <p:nvPr/>
                </p:nvGrpSpPr>
                <p:grpSpPr bwMode="auto">
                  <a:xfrm>
                    <a:off x="69" y="2168"/>
                    <a:ext cx="2462" cy="1333"/>
                    <a:chOff x="-5" y="2196"/>
                    <a:chExt cx="2462" cy="1333"/>
                  </a:xfrm>
                </p:grpSpPr>
                <p:sp>
                  <p:nvSpPr>
                    <p:cNvPr id="115" name="Freeform 37"/>
                    <p:cNvSpPr>
                      <a:spLocks/>
                    </p:cNvSpPr>
                    <p:nvPr/>
                  </p:nvSpPr>
                  <p:spPr bwMode="hidden">
                    <a:xfrm rot="19495919" flipH="1">
                      <a:off x="644" y="2196"/>
                      <a:ext cx="1812" cy="348"/>
                    </a:xfrm>
                    <a:custGeom>
                      <a:avLst/>
                      <a:gdLst>
                        <a:gd name="T0" fmla="*/ 0 w 2736"/>
                        <a:gd name="T1" fmla="*/ 348 h 504"/>
                        <a:gd name="T2" fmla="*/ 572 w 2736"/>
                        <a:gd name="T3" fmla="*/ 116 h 504"/>
                        <a:gd name="T4" fmla="*/ 1176 w 2736"/>
                        <a:gd name="T5" fmla="*/ 17 h 504"/>
                        <a:gd name="T6" fmla="*/ 1812 w 2736"/>
                        <a:gd name="T7" fmla="*/ 17 h 504"/>
                        <a:gd name="T8" fmla="*/ 1801 w 2736"/>
                        <a:gd name="T9" fmla="*/ 71 h 504"/>
                        <a:gd name="T10" fmla="*/ 1168 w 2736"/>
                        <a:gd name="T11" fmla="*/ 71 h 504"/>
                        <a:gd name="T12" fmla="*/ 433 w 2736"/>
                        <a:gd name="T13" fmla="*/ 202 h 504"/>
                        <a:gd name="T14" fmla="*/ 0 w 2736"/>
                        <a:gd name="T15" fmla="*/ 348 h 504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 cap="flat" cmpd="sng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pPr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ru-RU">
                        <a:solidFill>
                          <a:srgbClr val="FFCC00"/>
                        </a:solidFill>
                        <a:latin typeface="Arial" charset="0"/>
                      </a:endParaRPr>
                    </a:p>
                  </p:txBody>
                </p:sp>
                <p:sp>
                  <p:nvSpPr>
                    <p:cNvPr id="116" name="Freeform 38"/>
                    <p:cNvSpPr>
                      <a:spLocks/>
                    </p:cNvSpPr>
                    <p:nvPr/>
                  </p:nvSpPr>
                  <p:spPr bwMode="hidden">
                    <a:xfrm rot="19495919" flipH="1">
                      <a:off x="-5" y="2984"/>
                      <a:ext cx="973" cy="546"/>
                    </a:xfrm>
                    <a:custGeom>
                      <a:avLst/>
                      <a:gdLst>
                        <a:gd name="T0" fmla="*/ 3 w 1769"/>
                        <a:gd name="T1" fmla="*/ 6 h 791"/>
                        <a:gd name="T2" fmla="*/ 267 w 1769"/>
                        <a:gd name="T3" fmla="*/ 39 h 791"/>
                        <a:gd name="T4" fmla="*/ 636 w 1769"/>
                        <a:gd name="T5" fmla="*/ 138 h 791"/>
                        <a:gd name="T6" fmla="*/ 886 w 1769"/>
                        <a:gd name="T7" fmla="*/ 298 h 791"/>
                        <a:gd name="T8" fmla="*/ 966 w 1769"/>
                        <a:gd name="T9" fmla="*/ 420 h 791"/>
                        <a:gd name="T10" fmla="*/ 929 w 1769"/>
                        <a:gd name="T11" fmla="*/ 543 h 791"/>
                        <a:gd name="T12" fmla="*/ 874 w 1769"/>
                        <a:gd name="T13" fmla="*/ 436 h 791"/>
                        <a:gd name="T14" fmla="*/ 764 w 1769"/>
                        <a:gd name="T15" fmla="*/ 313 h 791"/>
                        <a:gd name="T16" fmla="*/ 610 w 1769"/>
                        <a:gd name="T17" fmla="*/ 204 h 791"/>
                        <a:gd name="T18" fmla="*/ 320 w 1769"/>
                        <a:gd name="T19" fmla="*/ 105 h 791"/>
                        <a:gd name="T20" fmla="*/ 0 w 1769"/>
                        <a:gd name="T21" fmla="*/ 52 h 791"/>
                        <a:gd name="T22" fmla="*/ 3 w 1769"/>
                        <a:gd name="T23" fmla="*/ 6 h 791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540000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 cap="flat" cmpd="sng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pPr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ru-RU">
                        <a:solidFill>
                          <a:srgbClr val="FFCC00"/>
                        </a:solidFill>
                        <a:latin typeface="Arial" charset="0"/>
                      </a:endParaRPr>
                    </a:p>
                  </p:txBody>
                </p:sp>
              </p:grpSp>
              <p:grpSp>
                <p:nvGrpSpPr>
                  <p:cNvPr id="44" name="Group 39"/>
                  <p:cNvGrpSpPr>
                    <a:grpSpLocks/>
                  </p:cNvGrpSpPr>
                  <p:nvPr/>
                </p:nvGrpSpPr>
                <p:grpSpPr bwMode="auto">
                  <a:xfrm>
                    <a:off x="22" y="1981"/>
                    <a:ext cx="2477" cy="1063"/>
                    <a:chOff x="-52" y="2009"/>
                    <a:chExt cx="2477" cy="1063"/>
                  </a:xfrm>
                </p:grpSpPr>
                <p:sp>
                  <p:nvSpPr>
                    <p:cNvPr id="113" name="Freeform 40"/>
                    <p:cNvSpPr>
                      <a:spLocks/>
                    </p:cNvSpPr>
                    <p:nvPr/>
                  </p:nvSpPr>
                  <p:spPr bwMode="hidden">
                    <a:xfrm rot="20017085" flipH="1">
                      <a:off x="689" y="2009"/>
                      <a:ext cx="1736" cy="304"/>
                    </a:xfrm>
                    <a:custGeom>
                      <a:avLst/>
                      <a:gdLst>
                        <a:gd name="T0" fmla="*/ 0 w 2736"/>
                        <a:gd name="T1" fmla="*/ 304 h 504"/>
                        <a:gd name="T2" fmla="*/ 548 w 2736"/>
                        <a:gd name="T3" fmla="*/ 101 h 504"/>
                        <a:gd name="T4" fmla="*/ 1127 w 2736"/>
                        <a:gd name="T5" fmla="*/ 14 h 504"/>
                        <a:gd name="T6" fmla="*/ 1736 w 2736"/>
                        <a:gd name="T7" fmla="*/ 14 h 504"/>
                        <a:gd name="T8" fmla="*/ 1726 w 2736"/>
                        <a:gd name="T9" fmla="*/ 62 h 504"/>
                        <a:gd name="T10" fmla="*/ 1119 w 2736"/>
                        <a:gd name="T11" fmla="*/ 62 h 504"/>
                        <a:gd name="T12" fmla="*/ 415 w 2736"/>
                        <a:gd name="T13" fmla="*/ 176 h 504"/>
                        <a:gd name="T14" fmla="*/ 0 w 2736"/>
                        <a:gd name="T15" fmla="*/ 304 h 504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 cap="flat" cmpd="sng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pPr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ru-RU">
                        <a:solidFill>
                          <a:srgbClr val="FFCC00"/>
                        </a:solidFill>
                        <a:latin typeface="Arial" charset="0"/>
                      </a:endParaRPr>
                    </a:p>
                  </p:txBody>
                </p:sp>
                <p:sp>
                  <p:nvSpPr>
                    <p:cNvPr id="114" name="Freeform 41"/>
                    <p:cNvSpPr>
                      <a:spLocks/>
                    </p:cNvSpPr>
                    <p:nvPr/>
                  </p:nvSpPr>
                  <p:spPr bwMode="hidden">
                    <a:xfrm rot="20017085" flipH="1">
                      <a:off x="-52" y="2596"/>
                      <a:ext cx="932" cy="476"/>
                    </a:xfrm>
                    <a:custGeom>
                      <a:avLst/>
                      <a:gdLst>
                        <a:gd name="T0" fmla="*/ 3 w 1769"/>
                        <a:gd name="T1" fmla="*/ 5 h 791"/>
                        <a:gd name="T2" fmla="*/ 256 w 1769"/>
                        <a:gd name="T3" fmla="*/ 34 h 791"/>
                        <a:gd name="T4" fmla="*/ 610 w 1769"/>
                        <a:gd name="T5" fmla="*/ 120 h 791"/>
                        <a:gd name="T6" fmla="*/ 849 w 1769"/>
                        <a:gd name="T7" fmla="*/ 260 h 791"/>
                        <a:gd name="T8" fmla="*/ 925 w 1769"/>
                        <a:gd name="T9" fmla="*/ 366 h 791"/>
                        <a:gd name="T10" fmla="*/ 890 w 1769"/>
                        <a:gd name="T11" fmla="*/ 474 h 791"/>
                        <a:gd name="T12" fmla="*/ 837 w 1769"/>
                        <a:gd name="T13" fmla="*/ 380 h 791"/>
                        <a:gd name="T14" fmla="*/ 732 w 1769"/>
                        <a:gd name="T15" fmla="*/ 273 h 791"/>
                        <a:gd name="T16" fmla="*/ 584 w 1769"/>
                        <a:gd name="T17" fmla="*/ 178 h 791"/>
                        <a:gd name="T18" fmla="*/ 306 w 1769"/>
                        <a:gd name="T19" fmla="*/ 91 h 791"/>
                        <a:gd name="T20" fmla="*/ 0 w 1769"/>
                        <a:gd name="T21" fmla="*/ 46 h 791"/>
                        <a:gd name="T22" fmla="*/ 3 w 1769"/>
                        <a:gd name="T23" fmla="*/ 5 h 791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bg1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 cap="flat" cmpd="sng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pPr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ru-RU">
                        <a:solidFill>
                          <a:srgbClr val="FFCC00"/>
                        </a:solidFill>
                        <a:latin typeface="Arial" charset="0"/>
                      </a:endParaRPr>
                    </a:p>
                  </p:txBody>
                </p:sp>
              </p:grpSp>
              <p:grpSp>
                <p:nvGrpSpPr>
                  <p:cNvPr id="45" name="Group 42"/>
                  <p:cNvGrpSpPr>
                    <a:grpSpLocks/>
                  </p:cNvGrpSpPr>
                  <p:nvPr/>
                </p:nvGrpSpPr>
                <p:grpSpPr bwMode="auto">
                  <a:xfrm>
                    <a:off x="0" y="1786"/>
                    <a:ext cx="2472" cy="927"/>
                    <a:chOff x="-74" y="1814"/>
                    <a:chExt cx="2472" cy="927"/>
                  </a:xfrm>
                </p:grpSpPr>
                <p:sp>
                  <p:nvSpPr>
                    <p:cNvPr id="111" name="Freeform 43"/>
                    <p:cNvSpPr>
                      <a:spLocks/>
                    </p:cNvSpPr>
                    <p:nvPr/>
                  </p:nvSpPr>
                  <p:spPr bwMode="hidden">
                    <a:xfrm rot="20519637" flipH="1">
                      <a:off x="721" y="1814"/>
                      <a:ext cx="1677" cy="335"/>
                    </a:xfrm>
                    <a:custGeom>
                      <a:avLst/>
                      <a:gdLst>
                        <a:gd name="T0" fmla="*/ 0 w 2736"/>
                        <a:gd name="T1" fmla="*/ 335 h 504"/>
                        <a:gd name="T2" fmla="*/ 530 w 2736"/>
                        <a:gd name="T3" fmla="*/ 112 h 504"/>
                        <a:gd name="T4" fmla="*/ 1089 w 2736"/>
                        <a:gd name="T5" fmla="*/ 16 h 504"/>
                        <a:gd name="T6" fmla="*/ 1677 w 2736"/>
                        <a:gd name="T7" fmla="*/ 16 h 504"/>
                        <a:gd name="T8" fmla="*/ 1667 w 2736"/>
                        <a:gd name="T9" fmla="*/ 68 h 504"/>
                        <a:gd name="T10" fmla="*/ 1081 w 2736"/>
                        <a:gd name="T11" fmla="*/ 68 h 504"/>
                        <a:gd name="T12" fmla="*/ 401 w 2736"/>
                        <a:gd name="T13" fmla="*/ 194 h 504"/>
                        <a:gd name="T14" fmla="*/ 0 w 2736"/>
                        <a:gd name="T15" fmla="*/ 335 h 504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 cap="flat" cmpd="sng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pPr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ru-RU">
                        <a:solidFill>
                          <a:srgbClr val="FFCC00"/>
                        </a:solidFill>
                        <a:latin typeface="Arial" charset="0"/>
                      </a:endParaRPr>
                    </a:p>
                  </p:txBody>
                </p:sp>
                <p:sp>
                  <p:nvSpPr>
                    <p:cNvPr id="112" name="Freeform 44"/>
                    <p:cNvSpPr>
                      <a:spLocks/>
                    </p:cNvSpPr>
                    <p:nvPr/>
                  </p:nvSpPr>
                  <p:spPr bwMode="hidden">
                    <a:xfrm rot="20519637" flipH="1">
                      <a:off x="-74" y="2214"/>
                      <a:ext cx="901" cy="527"/>
                    </a:xfrm>
                    <a:custGeom>
                      <a:avLst/>
                      <a:gdLst>
                        <a:gd name="T0" fmla="*/ 3 w 1769"/>
                        <a:gd name="T1" fmla="*/ 5 h 791"/>
                        <a:gd name="T2" fmla="*/ 247 w 1769"/>
                        <a:gd name="T3" fmla="*/ 37 h 791"/>
                        <a:gd name="T4" fmla="*/ 589 w 1769"/>
                        <a:gd name="T5" fmla="*/ 133 h 791"/>
                        <a:gd name="T6" fmla="*/ 821 w 1769"/>
                        <a:gd name="T7" fmla="*/ 288 h 791"/>
                        <a:gd name="T8" fmla="*/ 894 w 1769"/>
                        <a:gd name="T9" fmla="*/ 406 h 791"/>
                        <a:gd name="T10" fmla="*/ 860 w 1769"/>
                        <a:gd name="T11" fmla="*/ 524 h 791"/>
                        <a:gd name="T12" fmla="*/ 809 w 1769"/>
                        <a:gd name="T13" fmla="*/ 421 h 791"/>
                        <a:gd name="T14" fmla="*/ 707 w 1769"/>
                        <a:gd name="T15" fmla="*/ 302 h 791"/>
                        <a:gd name="T16" fmla="*/ 565 w 1769"/>
                        <a:gd name="T17" fmla="*/ 197 h 791"/>
                        <a:gd name="T18" fmla="*/ 296 w 1769"/>
                        <a:gd name="T19" fmla="*/ 101 h 791"/>
                        <a:gd name="T20" fmla="*/ 0 w 1769"/>
                        <a:gd name="T21" fmla="*/ 51 h 791"/>
                        <a:gd name="T22" fmla="*/ 3 w 1769"/>
                        <a:gd name="T23" fmla="*/ 5 h 791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bg1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 cap="flat" cmpd="sng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pPr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ru-RU">
                        <a:solidFill>
                          <a:srgbClr val="FFCC00"/>
                        </a:solidFill>
                        <a:latin typeface="Arial" charset="0"/>
                      </a:endParaRPr>
                    </a:p>
                  </p:txBody>
                </p:sp>
              </p:grpSp>
              <p:grpSp>
                <p:nvGrpSpPr>
                  <p:cNvPr id="46" name="Group 45"/>
                  <p:cNvGrpSpPr>
                    <a:grpSpLocks/>
                  </p:cNvGrpSpPr>
                  <p:nvPr/>
                </p:nvGrpSpPr>
                <p:grpSpPr bwMode="auto">
                  <a:xfrm>
                    <a:off x="97" y="1563"/>
                    <a:ext cx="2340" cy="656"/>
                    <a:chOff x="23" y="1591"/>
                    <a:chExt cx="2340" cy="656"/>
                  </a:xfrm>
                </p:grpSpPr>
                <p:sp>
                  <p:nvSpPr>
                    <p:cNvPr id="109" name="Freeform 46"/>
                    <p:cNvSpPr>
                      <a:spLocks/>
                    </p:cNvSpPr>
                    <p:nvPr/>
                  </p:nvSpPr>
                  <p:spPr bwMode="hidden">
                    <a:xfrm rot="21136207" flipH="1">
                      <a:off x="818" y="1591"/>
                      <a:ext cx="1544" cy="313"/>
                    </a:xfrm>
                    <a:custGeom>
                      <a:avLst/>
                      <a:gdLst>
                        <a:gd name="T0" fmla="*/ 0 w 2736"/>
                        <a:gd name="T1" fmla="*/ 313 h 504"/>
                        <a:gd name="T2" fmla="*/ 488 w 2736"/>
                        <a:gd name="T3" fmla="*/ 104 h 504"/>
                        <a:gd name="T4" fmla="*/ 1002 w 2736"/>
                        <a:gd name="T5" fmla="*/ 15 h 504"/>
                        <a:gd name="T6" fmla="*/ 1544 w 2736"/>
                        <a:gd name="T7" fmla="*/ 15 h 504"/>
                        <a:gd name="T8" fmla="*/ 1535 w 2736"/>
                        <a:gd name="T9" fmla="*/ 64 h 504"/>
                        <a:gd name="T10" fmla="*/ 995 w 2736"/>
                        <a:gd name="T11" fmla="*/ 64 h 504"/>
                        <a:gd name="T12" fmla="*/ 369 w 2736"/>
                        <a:gd name="T13" fmla="*/ 181 h 504"/>
                        <a:gd name="T14" fmla="*/ 0 w 2736"/>
                        <a:gd name="T15" fmla="*/ 313 h 504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 cap="flat" cmpd="sng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pPr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ru-RU">
                        <a:solidFill>
                          <a:srgbClr val="FFCC00"/>
                        </a:solidFill>
                        <a:latin typeface="Arial" charset="0"/>
                      </a:endParaRPr>
                    </a:p>
                  </p:txBody>
                </p:sp>
                <p:sp>
                  <p:nvSpPr>
                    <p:cNvPr id="110" name="Freeform 47"/>
                    <p:cNvSpPr>
                      <a:spLocks/>
                    </p:cNvSpPr>
                    <p:nvPr/>
                  </p:nvSpPr>
                  <p:spPr bwMode="hidden">
                    <a:xfrm rot="21136207" flipH="1">
                      <a:off x="23" y="1758"/>
                      <a:ext cx="830" cy="489"/>
                    </a:xfrm>
                    <a:custGeom>
                      <a:avLst/>
                      <a:gdLst>
                        <a:gd name="T0" fmla="*/ 2 w 1769"/>
                        <a:gd name="T1" fmla="*/ 5 h 791"/>
                        <a:gd name="T2" fmla="*/ 228 w 1769"/>
                        <a:gd name="T3" fmla="*/ 35 h 791"/>
                        <a:gd name="T4" fmla="*/ 543 w 1769"/>
                        <a:gd name="T5" fmla="*/ 124 h 791"/>
                        <a:gd name="T6" fmla="*/ 756 w 1769"/>
                        <a:gd name="T7" fmla="*/ 267 h 791"/>
                        <a:gd name="T8" fmla="*/ 824 w 1769"/>
                        <a:gd name="T9" fmla="*/ 376 h 791"/>
                        <a:gd name="T10" fmla="*/ 792 w 1769"/>
                        <a:gd name="T11" fmla="*/ 487 h 791"/>
                        <a:gd name="T12" fmla="*/ 746 w 1769"/>
                        <a:gd name="T13" fmla="*/ 391 h 791"/>
                        <a:gd name="T14" fmla="*/ 652 w 1769"/>
                        <a:gd name="T15" fmla="*/ 281 h 791"/>
                        <a:gd name="T16" fmla="*/ 520 w 1769"/>
                        <a:gd name="T17" fmla="*/ 183 h 791"/>
                        <a:gd name="T18" fmla="*/ 273 w 1769"/>
                        <a:gd name="T19" fmla="*/ 94 h 791"/>
                        <a:gd name="T20" fmla="*/ 0 w 1769"/>
                        <a:gd name="T21" fmla="*/ 47 h 791"/>
                        <a:gd name="T22" fmla="*/ 2 w 1769"/>
                        <a:gd name="T23" fmla="*/ 5 h 791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bg1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 cap="flat" cmpd="sng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pPr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ru-RU">
                        <a:solidFill>
                          <a:srgbClr val="FFCC00"/>
                        </a:solidFill>
                        <a:latin typeface="Arial" charset="0"/>
                      </a:endParaRPr>
                    </a:p>
                  </p:txBody>
                </p:sp>
              </p:grpSp>
              <p:grpSp>
                <p:nvGrpSpPr>
                  <p:cNvPr id="47" name="Group 48"/>
                  <p:cNvGrpSpPr>
                    <a:grpSpLocks/>
                  </p:cNvGrpSpPr>
                  <p:nvPr/>
                </p:nvGrpSpPr>
                <p:grpSpPr bwMode="auto">
                  <a:xfrm>
                    <a:off x="263" y="1417"/>
                    <a:ext cx="2150" cy="344"/>
                    <a:chOff x="189" y="1445"/>
                    <a:chExt cx="2150" cy="344"/>
                  </a:xfrm>
                </p:grpSpPr>
                <p:sp>
                  <p:nvSpPr>
                    <p:cNvPr id="107" name="Freeform 49"/>
                    <p:cNvSpPr>
                      <a:spLocks/>
                    </p:cNvSpPr>
                    <p:nvPr/>
                  </p:nvSpPr>
                  <p:spPr bwMode="hidden">
                    <a:xfrm rot="84182" flipH="1">
                      <a:off x="935" y="1466"/>
                      <a:ext cx="1404" cy="219"/>
                    </a:xfrm>
                    <a:custGeom>
                      <a:avLst/>
                      <a:gdLst>
                        <a:gd name="T0" fmla="*/ 0 w 2736"/>
                        <a:gd name="T1" fmla="*/ 219 h 504"/>
                        <a:gd name="T2" fmla="*/ 443 w 2736"/>
                        <a:gd name="T3" fmla="*/ 73 h 504"/>
                        <a:gd name="T4" fmla="*/ 911 w 2736"/>
                        <a:gd name="T5" fmla="*/ 10 h 504"/>
                        <a:gd name="T6" fmla="*/ 1404 w 2736"/>
                        <a:gd name="T7" fmla="*/ 10 h 504"/>
                        <a:gd name="T8" fmla="*/ 1396 w 2736"/>
                        <a:gd name="T9" fmla="*/ 45 h 504"/>
                        <a:gd name="T10" fmla="*/ 905 w 2736"/>
                        <a:gd name="T11" fmla="*/ 45 h 504"/>
                        <a:gd name="T12" fmla="*/ 336 w 2736"/>
                        <a:gd name="T13" fmla="*/ 127 h 504"/>
                        <a:gd name="T14" fmla="*/ 0 w 2736"/>
                        <a:gd name="T15" fmla="*/ 219 h 504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 cap="flat" cmpd="sng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pPr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ru-RU">
                        <a:solidFill>
                          <a:srgbClr val="FFCC00"/>
                        </a:solidFill>
                        <a:latin typeface="Arial" charset="0"/>
                      </a:endParaRPr>
                    </a:p>
                  </p:txBody>
                </p:sp>
                <p:sp>
                  <p:nvSpPr>
                    <p:cNvPr id="108" name="Freeform 50"/>
                    <p:cNvSpPr>
                      <a:spLocks/>
                    </p:cNvSpPr>
                    <p:nvPr/>
                  </p:nvSpPr>
                  <p:spPr bwMode="hidden">
                    <a:xfrm rot="84182" flipH="1">
                      <a:off x="189" y="1445"/>
                      <a:ext cx="754" cy="344"/>
                    </a:xfrm>
                    <a:custGeom>
                      <a:avLst/>
                      <a:gdLst>
                        <a:gd name="T0" fmla="*/ 2 w 1769"/>
                        <a:gd name="T1" fmla="*/ 3 h 791"/>
                        <a:gd name="T2" fmla="*/ 207 w 1769"/>
                        <a:gd name="T3" fmla="*/ 24 h 791"/>
                        <a:gd name="T4" fmla="*/ 493 w 1769"/>
                        <a:gd name="T5" fmla="*/ 87 h 791"/>
                        <a:gd name="T6" fmla="*/ 687 w 1769"/>
                        <a:gd name="T7" fmla="*/ 188 h 791"/>
                        <a:gd name="T8" fmla="*/ 748 w 1769"/>
                        <a:gd name="T9" fmla="*/ 265 h 791"/>
                        <a:gd name="T10" fmla="*/ 720 w 1769"/>
                        <a:gd name="T11" fmla="*/ 342 h 791"/>
                        <a:gd name="T12" fmla="*/ 677 w 1769"/>
                        <a:gd name="T13" fmla="*/ 275 h 791"/>
                        <a:gd name="T14" fmla="*/ 592 w 1769"/>
                        <a:gd name="T15" fmla="*/ 197 h 791"/>
                        <a:gd name="T16" fmla="*/ 473 w 1769"/>
                        <a:gd name="T17" fmla="*/ 129 h 791"/>
                        <a:gd name="T18" fmla="*/ 248 w 1769"/>
                        <a:gd name="T19" fmla="*/ 66 h 791"/>
                        <a:gd name="T20" fmla="*/ 0 w 1769"/>
                        <a:gd name="T21" fmla="*/ 33 h 791"/>
                        <a:gd name="T22" fmla="*/ 2 w 1769"/>
                        <a:gd name="T23" fmla="*/ 3 h 791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bg1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 cap="flat" cmpd="sng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pPr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ru-RU">
                        <a:solidFill>
                          <a:srgbClr val="FFCC00"/>
                        </a:solidFill>
                        <a:latin typeface="Arial" charset="0"/>
                      </a:endParaRPr>
                    </a:p>
                  </p:txBody>
                </p:sp>
              </p:grpSp>
              <p:grpSp>
                <p:nvGrpSpPr>
                  <p:cNvPr id="48" name="Group 51"/>
                  <p:cNvGrpSpPr>
                    <a:grpSpLocks/>
                  </p:cNvGrpSpPr>
                  <p:nvPr/>
                </p:nvGrpSpPr>
                <p:grpSpPr bwMode="auto">
                  <a:xfrm>
                    <a:off x="579" y="1066"/>
                    <a:ext cx="1879" cy="427"/>
                    <a:chOff x="505" y="1094"/>
                    <a:chExt cx="1879" cy="427"/>
                  </a:xfrm>
                </p:grpSpPr>
                <p:sp>
                  <p:nvSpPr>
                    <p:cNvPr id="105" name="Freeform 52"/>
                    <p:cNvSpPr>
                      <a:spLocks/>
                    </p:cNvSpPr>
                    <p:nvPr/>
                  </p:nvSpPr>
                  <p:spPr bwMode="hidden">
                    <a:xfrm rot="802576" flipH="1">
                      <a:off x="1151" y="1306"/>
                      <a:ext cx="1233" cy="215"/>
                    </a:xfrm>
                    <a:custGeom>
                      <a:avLst/>
                      <a:gdLst>
                        <a:gd name="T0" fmla="*/ 0 w 2736"/>
                        <a:gd name="T1" fmla="*/ 215 h 504"/>
                        <a:gd name="T2" fmla="*/ 389 w 2736"/>
                        <a:gd name="T3" fmla="*/ 72 h 504"/>
                        <a:gd name="T4" fmla="*/ 800 w 2736"/>
                        <a:gd name="T5" fmla="*/ 10 h 504"/>
                        <a:gd name="T6" fmla="*/ 1233 w 2736"/>
                        <a:gd name="T7" fmla="*/ 10 h 504"/>
                        <a:gd name="T8" fmla="*/ 1226 w 2736"/>
                        <a:gd name="T9" fmla="*/ 44 h 504"/>
                        <a:gd name="T10" fmla="*/ 795 w 2736"/>
                        <a:gd name="T11" fmla="*/ 44 h 504"/>
                        <a:gd name="T12" fmla="*/ 295 w 2736"/>
                        <a:gd name="T13" fmla="*/ 125 h 504"/>
                        <a:gd name="T14" fmla="*/ 0 w 2736"/>
                        <a:gd name="T15" fmla="*/ 215 h 504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 cap="flat" cmpd="sng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pPr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ru-RU">
                        <a:solidFill>
                          <a:srgbClr val="FFCC00"/>
                        </a:solidFill>
                        <a:latin typeface="Arial" charset="0"/>
                      </a:endParaRPr>
                    </a:p>
                  </p:txBody>
                </p:sp>
                <p:sp>
                  <p:nvSpPr>
                    <p:cNvPr id="106" name="Freeform 53"/>
                    <p:cNvSpPr>
                      <a:spLocks/>
                    </p:cNvSpPr>
                    <p:nvPr/>
                  </p:nvSpPr>
                  <p:spPr bwMode="hidden">
                    <a:xfrm rot="802576" flipH="1">
                      <a:off x="505" y="1094"/>
                      <a:ext cx="662" cy="340"/>
                    </a:xfrm>
                    <a:custGeom>
                      <a:avLst/>
                      <a:gdLst>
                        <a:gd name="T0" fmla="*/ 2 w 1769"/>
                        <a:gd name="T1" fmla="*/ 3 h 791"/>
                        <a:gd name="T2" fmla="*/ 181 w 1769"/>
                        <a:gd name="T3" fmla="*/ 24 h 791"/>
                        <a:gd name="T4" fmla="*/ 433 w 1769"/>
                        <a:gd name="T5" fmla="*/ 86 h 791"/>
                        <a:gd name="T6" fmla="*/ 603 w 1769"/>
                        <a:gd name="T7" fmla="*/ 186 h 791"/>
                        <a:gd name="T8" fmla="*/ 657 w 1769"/>
                        <a:gd name="T9" fmla="*/ 262 h 791"/>
                        <a:gd name="T10" fmla="*/ 632 w 1769"/>
                        <a:gd name="T11" fmla="*/ 338 h 791"/>
                        <a:gd name="T12" fmla="*/ 595 w 1769"/>
                        <a:gd name="T13" fmla="*/ 272 h 791"/>
                        <a:gd name="T14" fmla="*/ 520 w 1769"/>
                        <a:gd name="T15" fmla="*/ 195 h 791"/>
                        <a:gd name="T16" fmla="*/ 415 w 1769"/>
                        <a:gd name="T17" fmla="*/ 127 h 791"/>
                        <a:gd name="T18" fmla="*/ 217 w 1769"/>
                        <a:gd name="T19" fmla="*/ 65 h 791"/>
                        <a:gd name="T20" fmla="*/ 0 w 1769"/>
                        <a:gd name="T21" fmla="*/ 33 h 791"/>
                        <a:gd name="T22" fmla="*/ 2 w 1769"/>
                        <a:gd name="T23" fmla="*/ 3 h 791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bg1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pPr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ru-RU">
                        <a:solidFill>
                          <a:srgbClr val="FFCC00"/>
                        </a:solidFill>
                        <a:latin typeface="Arial" charset="0"/>
                      </a:endParaRPr>
                    </a:p>
                  </p:txBody>
                </p:sp>
              </p:grpSp>
              <p:grpSp>
                <p:nvGrpSpPr>
                  <p:cNvPr id="49" name="Group 54"/>
                  <p:cNvGrpSpPr>
                    <a:grpSpLocks/>
                  </p:cNvGrpSpPr>
                  <p:nvPr/>
                </p:nvGrpSpPr>
                <p:grpSpPr bwMode="auto">
                  <a:xfrm>
                    <a:off x="690" y="872"/>
                    <a:ext cx="1849" cy="553"/>
                    <a:chOff x="616" y="900"/>
                    <a:chExt cx="1849" cy="553"/>
                  </a:xfrm>
                </p:grpSpPr>
                <p:sp>
                  <p:nvSpPr>
                    <p:cNvPr id="103" name="Freeform 55"/>
                    <p:cNvSpPr>
                      <a:spLocks/>
                    </p:cNvSpPr>
                    <p:nvPr/>
                  </p:nvSpPr>
                  <p:spPr bwMode="hidden">
                    <a:xfrm rot="1277471" flipH="1">
                      <a:off x="1232" y="1238"/>
                      <a:ext cx="1233" cy="215"/>
                    </a:xfrm>
                    <a:custGeom>
                      <a:avLst/>
                      <a:gdLst>
                        <a:gd name="T0" fmla="*/ 0 w 2736"/>
                        <a:gd name="T1" fmla="*/ 215 h 504"/>
                        <a:gd name="T2" fmla="*/ 389 w 2736"/>
                        <a:gd name="T3" fmla="*/ 72 h 504"/>
                        <a:gd name="T4" fmla="*/ 800 w 2736"/>
                        <a:gd name="T5" fmla="*/ 10 h 504"/>
                        <a:gd name="T6" fmla="*/ 1233 w 2736"/>
                        <a:gd name="T7" fmla="*/ 10 h 504"/>
                        <a:gd name="T8" fmla="*/ 1226 w 2736"/>
                        <a:gd name="T9" fmla="*/ 44 h 504"/>
                        <a:gd name="T10" fmla="*/ 795 w 2736"/>
                        <a:gd name="T11" fmla="*/ 44 h 504"/>
                        <a:gd name="T12" fmla="*/ 295 w 2736"/>
                        <a:gd name="T13" fmla="*/ 125 h 504"/>
                        <a:gd name="T14" fmla="*/ 0 w 2736"/>
                        <a:gd name="T15" fmla="*/ 215 h 504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 cap="flat" cmpd="sng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pPr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ru-RU">
                        <a:solidFill>
                          <a:srgbClr val="FFCC00"/>
                        </a:solidFill>
                        <a:latin typeface="Arial" charset="0"/>
                      </a:endParaRPr>
                    </a:p>
                  </p:txBody>
                </p:sp>
                <p:sp>
                  <p:nvSpPr>
                    <p:cNvPr id="104" name="Freeform 56"/>
                    <p:cNvSpPr>
                      <a:spLocks/>
                    </p:cNvSpPr>
                    <p:nvPr/>
                  </p:nvSpPr>
                  <p:spPr bwMode="hidden">
                    <a:xfrm rot="1277471" flipH="1">
                      <a:off x="616" y="900"/>
                      <a:ext cx="662" cy="337"/>
                    </a:xfrm>
                    <a:custGeom>
                      <a:avLst/>
                      <a:gdLst>
                        <a:gd name="T0" fmla="*/ 2 w 1769"/>
                        <a:gd name="T1" fmla="*/ 3 h 791"/>
                        <a:gd name="T2" fmla="*/ 181 w 1769"/>
                        <a:gd name="T3" fmla="*/ 24 h 791"/>
                        <a:gd name="T4" fmla="*/ 433 w 1769"/>
                        <a:gd name="T5" fmla="*/ 85 h 791"/>
                        <a:gd name="T6" fmla="*/ 603 w 1769"/>
                        <a:gd name="T7" fmla="*/ 184 h 791"/>
                        <a:gd name="T8" fmla="*/ 657 w 1769"/>
                        <a:gd name="T9" fmla="*/ 259 h 791"/>
                        <a:gd name="T10" fmla="*/ 632 w 1769"/>
                        <a:gd name="T11" fmla="*/ 335 h 791"/>
                        <a:gd name="T12" fmla="*/ 595 w 1769"/>
                        <a:gd name="T13" fmla="*/ 269 h 791"/>
                        <a:gd name="T14" fmla="*/ 520 w 1769"/>
                        <a:gd name="T15" fmla="*/ 193 h 791"/>
                        <a:gd name="T16" fmla="*/ 415 w 1769"/>
                        <a:gd name="T17" fmla="*/ 126 h 791"/>
                        <a:gd name="T18" fmla="*/ 217 w 1769"/>
                        <a:gd name="T19" fmla="*/ 65 h 791"/>
                        <a:gd name="T20" fmla="*/ 0 w 1769"/>
                        <a:gd name="T21" fmla="*/ 32 h 791"/>
                        <a:gd name="T22" fmla="*/ 2 w 1769"/>
                        <a:gd name="T23" fmla="*/ 3 h 791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bg1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pPr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ru-RU">
                        <a:solidFill>
                          <a:srgbClr val="FFCC00"/>
                        </a:solidFill>
                        <a:latin typeface="Arial" charset="0"/>
                      </a:endParaRPr>
                    </a:p>
                  </p:txBody>
                </p:sp>
              </p:grpSp>
              <p:grpSp>
                <p:nvGrpSpPr>
                  <p:cNvPr id="50" name="Group 57"/>
                  <p:cNvGrpSpPr>
                    <a:grpSpLocks/>
                  </p:cNvGrpSpPr>
                  <p:nvPr/>
                </p:nvGrpSpPr>
                <p:grpSpPr bwMode="auto">
                  <a:xfrm>
                    <a:off x="911" y="590"/>
                    <a:ext cx="1767" cy="742"/>
                    <a:chOff x="911" y="590"/>
                    <a:chExt cx="1767" cy="742"/>
                  </a:xfrm>
                </p:grpSpPr>
                <p:sp>
                  <p:nvSpPr>
                    <p:cNvPr id="101" name="Freeform 58"/>
                    <p:cNvSpPr>
                      <a:spLocks/>
                    </p:cNvSpPr>
                    <p:nvPr/>
                  </p:nvSpPr>
                  <p:spPr bwMode="hidden">
                    <a:xfrm rot="2028410" flipH="1">
                      <a:off x="1445" y="1117"/>
                      <a:ext cx="1233" cy="215"/>
                    </a:xfrm>
                    <a:custGeom>
                      <a:avLst/>
                      <a:gdLst>
                        <a:gd name="T0" fmla="*/ 0 w 2736"/>
                        <a:gd name="T1" fmla="*/ 215 h 504"/>
                        <a:gd name="T2" fmla="*/ 389 w 2736"/>
                        <a:gd name="T3" fmla="*/ 72 h 504"/>
                        <a:gd name="T4" fmla="*/ 800 w 2736"/>
                        <a:gd name="T5" fmla="*/ 10 h 504"/>
                        <a:gd name="T6" fmla="*/ 1233 w 2736"/>
                        <a:gd name="T7" fmla="*/ 10 h 504"/>
                        <a:gd name="T8" fmla="*/ 1226 w 2736"/>
                        <a:gd name="T9" fmla="*/ 44 h 504"/>
                        <a:gd name="T10" fmla="*/ 795 w 2736"/>
                        <a:gd name="T11" fmla="*/ 44 h 504"/>
                        <a:gd name="T12" fmla="*/ 295 w 2736"/>
                        <a:gd name="T13" fmla="*/ 125 h 504"/>
                        <a:gd name="T14" fmla="*/ 0 w 2736"/>
                        <a:gd name="T15" fmla="*/ 215 h 504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 cap="flat" cmpd="sng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pPr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ru-RU">
                        <a:solidFill>
                          <a:srgbClr val="FFCC00"/>
                        </a:solidFill>
                        <a:latin typeface="Arial" charset="0"/>
                      </a:endParaRPr>
                    </a:p>
                  </p:txBody>
                </p:sp>
                <p:sp>
                  <p:nvSpPr>
                    <p:cNvPr id="102" name="Freeform 59"/>
                    <p:cNvSpPr>
                      <a:spLocks/>
                    </p:cNvSpPr>
                    <p:nvPr/>
                  </p:nvSpPr>
                  <p:spPr bwMode="hidden">
                    <a:xfrm rot="2028410" flipH="1">
                      <a:off x="911" y="590"/>
                      <a:ext cx="662" cy="337"/>
                    </a:xfrm>
                    <a:custGeom>
                      <a:avLst/>
                      <a:gdLst>
                        <a:gd name="T0" fmla="*/ 2 w 1769"/>
                        <a:gd name="T1" fmla="*/ 3 h 791"/>
                        <a:gd name="T2" fmla="*/ 181 w 1769"/>
                        <a:gd name="T3" fmla="*/ 24 h 791"/>
                        <a:gd name="T4" fmla="*/ 433 w 1769"/>
                        <a:gd name="T5" fmla="*/ 85 h 791"/>
                        <a:gd name="T6" fmla="*/ 603 w 1769"/>
                        <a:gd name="T7" fmla="*/ 184 h 791"/>
                        <a:gd name="T8" fmla="*/ 657 w 1769"/>
                        <a:gd name="T9" fmla="*/ 259 h 791"/>
                        <a:gd name="T10" fmla="*/ 632 w 1769"/>
                        <a:gd name="T11" fmla="*/ 335 h 791"/>
                        <a:gd name="T12" fmla="*/ 595 w 1769"/>
                        <a:gd name="T13" fmla="*/ 269 h 791"/>
                        <a:gd name="T14" fmla="*/ 520 w 1769"/>
                        <a:gd name="T15" fmla="*/ 193 h 791"/>
                        <a:gd name="T16" fmla="*/ 415 w 1769"/>
                        <a:gd name="T17" fmla="*/ 126 h 791"/>
                        <a:gd name="T18" fmla="*/ 217 w 1769"/>
                        <a:gd name="T19" fmla="*/ 65 h 791"/>
                        <a:gd name="T20" fmla="*/ 0 w 1769"/>
                        <a:gd name="T21" fmla="*/ 32 h 791"/>
                        <a:gd name="T22" fmla="*/ 2 w 1769"/>
                        <a:gd name="T23" fmla="*/ 3 h 791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bg1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pPr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ru-RU">
                        <a:solidFill>
                          <a:srgbClr val="FFCC00"/>
                        </a:solidFill>
                        <a:latin typeface="Arial" charset="0"/>
                      </a:endParaRPr>
                    </a:p>
                  </p:txBody>
                </p:sp>
              </p:grpSp>
              <p:grpSp>
                <p:nvGrpSpPr>
                  <p:cNvPr id="51" name="Group 60"/>
                  <p:cNvGrpSpPr>
                    <a:grpSpLocks/>
                  </p:cNvGrpSpPr>
                  <p:nvPr/>
                </p:nvGrpSpPr>
                <p:grpSpPr bwMode="auto">
                  <a:xfrm>
                    <a:off x="1120" y="300"/>
                    <a:ext cx="1693" cy="892"/>
                    <a:chOff x="1120" y="300"/>
                    <a:chExt cx="1693" cy="892"/>
                  </a:xfrm>
                </p:grpSpPr>
                <p:sp>
                  <p:nvSpPr>
                    <p:cNvPr id="99" name="Freeform 61"/>
                    <p:cNvSpPr>
                      <a:spLocks/>
                    </p:cNvSpPr>
                    <p:nvPr/>
                  </p:nvSpPr>
                  <p:spPr bwMode="hidden">
                    <a:xfrm rot="2664424" flipH="1">
                      <a:off x="1562" y="977"/>
                      <a:ext cx="1251" cy="215"/>
                    </a:xfrm>
                    <a:custGeom>
                      <a:avLst/>
                      <a:gdLst>
                        <a:gd name="T0" fmla="*/ 0 w 2736"/>
                        <a:gd name="T1" fmla="*/ 215 h 504"/>
                        <a:gd name="T2" fmla="*/ 395 w 2736"/>
                        <a:gd name="T3" fmla="*/ 72 h 504"/>
                        <a:gd name="T4" fmla="*/ 812 w 2736"/>
                        <a:gd name="T5" fmla="*/ 10 h 504"/>
                        <a:gd name="T6" fmla="*/ 1251 w 2736"/>
                        <a:gd name="T7" fmla="*/ 10 h 504"/>
                        <a:gd name="T8" fmla="*/ 1244 w 2736"/>
                        <a:gd name="T9" fmla="*/ 44 h 504"/>
                        <a:gd name="T10" fmla="*/ 807 w 2736"/>
                        <a:gd name="T11" fmla="*/ 44 h 504"/>
                        <a:gd name="T12" fmla="*/ 299 w 2736"/>
                        <a:gd name="T13" fmla="*/ 125 h 504"/>
                        <a:gd name="T14" fmla="*/ 0 w 2736"/>
                        <a:gd name="T15" fmla="*/ 215 h 504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 cap="flat" cmpd="sng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pPr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ru-RU">
                        <a:solidFill>
                          <a:srgbClr val="FFCC00"/>
                        </a:solidFill>
                        <a:latin typeface="Arial" charset="0"/>
                      </a:endParaRPr>
                    </a:p>
                  </p:txBody>
                </p:sp>
                <p:sp>
                  <p:nvSpPr>
                    <p:cNvPr id="100" name="Freeform 62"/>
                    <p:cNvSpPr>
                      <a:spLocks/>
                    </p:cNvSpPr>
                    <p:nvPr/>
                  </p:nvSpPr>
                  <p:spPr bwMode="hidden">
                    <a:xfrm rot="2664424" flipH="1">
                      <a:off x="1120" y="300"/>
                      <a:ext cx="672" cy="339"/>
                    </a:xfrm>
                    <a:custGeom>
                      <a:avLst/>
                      <a:gdLst>
                        <a:gd name="T0" fmla="*/ 2 w 1769"/>
                        <a:gd name="T1" fmla="*/ 3 h 791"/>
                        <a:gd name="T2" fmla="*/ 184 w 1769"/>
                        <a:gd name="T3" fmla="*/ 24 h 791"/>
                        <a:gd name="T4" fmla="*/ 440 w 1769"/>
                        <a:gd name="T5" fmla="*/ 86 h 791"/>
                        <a:gd name="T6" fmla="*/ 612 w 1769"/>
                        <a:gd name="T7" fmla="*/ 185 h 791"/>
                        <a:gd name="T8" fmla="*/ 667 w 1769"/>
                        <a:gd name="T9" fmla="*/ 261 h 791"/>
                        <a:gd name="T10" fmla="*/ 642 w 1769"/>
                        <a:gd name="T11" fmla="*/ 337 h 791"/>
                        <a:gd name="T12" fmla="*/ 604 w 1769"/>
                        <a:gd name="T13" fmla="*/ 271 h 791"/>
                        <a:gd name="T14" fmla="*/ 528 w 1769"/>
                        <a:gd name="T15" fmla="*/ 195 h 791"/>
                        <a:gd name="T16" fmla="*/ 421 w 1769"/>
                        <a:gd name="T17" fmla="*/ 127 h 791"/>
                        <a:gd name="T18" fmla="*/ 221 w 1769"/>
                        <a:gd name="T19" fmla="*/ 65 h 791"/>
                        <a:gd name="T20" fmla="*/ 0 w 1769"/>
                        <a:gd name="T21" fmla="*/ 33 h 791"/>
                        <a:gd name="T22" fmla="*/ 2 w 1769"/>
                        <a:gd name="T23" fmla="*/ 3 h 791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bg1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pPr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ru-RU">
                        <a:solidFill>
                          <a:srgbClr val="FFCC00"/>
                        </a:solidFill>
                        <a:latin typeface="Arial" charset="0"/>
                      </a:endParaRPr>
                    </a:p>
                  </p:txBody>
                </p:sp>
              </p:grpSp>
              <p:grpSp>
                <p:nvGrpSpPr>
                  <p:cNvPr id="52" name="Group 63"/>
                  <p:cNvGrpSpPr>
                    <a:grpSpLocks/>
                  </p:cNvGrpSpPr>
                  <p:nvPr/>
                </p:nvGrpSpPr>
                <p:grpSpPr bwMode="auto">
                  <a:xfrm>
                    <a:off x="1707" y="75"/>
                    <a:ext cx="778" cy="1514"/>
                    <a:chOff x="1633" y="103"/>
                    <a:chExt cx="778" cy="1514"/>
                  </a:xfrm>
                </p:grpSpPr>
                <p:sp>
                  <p:nvSpPr>
                    <p:cNvPr id="97" name="Freeform 64"/>
                    <p:cNvSpPr>
                      <a:spLocks/>
                    </p:cNvSpPr>
                    <p:nvPr/>
                  </p:nvSpPr>
                  <p:spPr bwMode="hidden">
                    <a:xfrm rot="3473776" flipH="1">
                      <a:off x="1753" y="959"/>
                      <a:ext cx="1101" cy="215"/>
                    </a:xfrm>
                    <a:custGeom>
                      <a:avLst/>
                      <a:gdLst>
                        <a:gd name="T0" fmla="*/ 0 w 2736"/>
                        <a:gd name="T1" fmla="*/ 215 h 504"/>
                        <a:gd name="T2" fmla="*/ 348 w 2736"/>
                        <a:gd name="T3" fmla="*/ 72 h 504"/>
                        <a:gd name="T4" fmla="*/ 715 w 2736"/>
                        <a:gd name="T5" fmla="*/ 10 h 504"/>
                        <a:gd name="T6" fmla="*/ 1101 w 2736"/>
                        <a:gd name="T7" fmla="*/ 10 h 504"/>
                        <a:gd name="T8" fmla="*/ 1095 w 2736"/>
                        <a:gd name="T9" fmla="*/ 44 h 504"/>
                        <a:gd name="T10" fmla="*/ 710 w 2736"/>
                        <a:gd name="T11" fmla="*/ 44 h 504"/>
                        <a:gd name="T12" fmla="*/ 263 w 2736"/>
                        <a:gd name="T13" fmla="*/ 125 h 504"/>
                        <a:gd name="T14" fmla="*/ 0 w 2736"/>
                        <a:gd name="T15" fmla="*/ 215 h 504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 cap="flat" cmpd="sng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pPr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ru-RU">
                        <a:solidFill>
                          <a:srgbClr val="FFCC00"/>
                        </a:solidFill>
                        <a:latin typeface="Arial" charset="0"/>
                      </a:endParaRPr>
                    </a:p>
                  </p:txBody>
                </p:sp>
                <p:sp>
                  <p:nvSpPr>
                    <p:cNvPr id="98" name="Freeform 65"/>
                    <p:cNvSpPr>
                      <a:spLocks/>
                    </p:cNvSpPr>
                    <p:nvPr/>
                  </p:nvSpPr>
                  <p:spPr bwMode="hidden">
                    <a:xfrm rot="3473776" flipH="1">
                      <a:off x="1506" y="229"/>
                      <a:ext cx="591" cy="338"/>
                    </a:xfrm>
                    <a:custGeom>
                      <a:avLst/>
                      <a:gdLst>
                        <a:gd name="T0" fmla="*/ 2 w 1769"/>
                        <a:gd name="T1" fmla="*/ 3 h 791"/>
                        <a:gd name="T2" fmla="*/ 162 w 1769"/>
                        <a:gd name="T3" fmla="*/ 24 h 791"/>
                        <a:gd name="T4" fmla="*/ 387 w 1769"/>
                        <a:gd name="T5" fmla="*/ 85 h 791"/>
                        <a:gd name="T6" fmla="*/ 538 w 1769"/>
                        <a:gd name="T7" fmla="*/ 185 h 791"/>
                        <a:gd name="T8" fmla="*/ 587 w 1769"/>
                        <a:gd name="T9" fmla="*/ 260 h 791"/>
                        <a:gd name="T10" fmla="*/ 564 w 1769"/>
                        <a:gd name="T11" fmla="*/ 336 h 791"/>
                        <a:gd name="T12" fmla="*/ 531 w 1769"/>
                        <a:gd name="T13" fmla="*/ 270 h 791"/>
                        <a:gd name="T14" fmla="*/ 464 w 1769"/>
                        <a:gd name="T15" fmla="*/ 194 h 791"/>
                        <a:gd name="T16" fmla="*/ 371 w 1769"/>
                        <a:gd name="T17" fmla="*/ 126 h 791"/>
                        <a:gd name="T18" fmla="*/ 194 w 1769"/>
                        <a:gd name="T19" fmla="*/ 65 h 791"/>
                        <a:gd name="T20" fmla="*/ 0 w 1769"/>
                        <a:gd name="T21" fmla="*/ 32 h 791"/>
                        <a:gd name="T22" fmla="*/ 2 w 1769"/>
                        <a:gd name="T23" fmla="*/ 3 h 791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bg1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pPr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ru-RU">
                        <a:solidFill>
                          <a:srgbClr val="FFCC00"/>
                        </a:solidFill>
                        <a:latin typeface="Arial" charset="0"/>
                      </a:endParaRPr>
                    </a:p>
                  </p:txBody>
                </p:sp>
              </p:grpSp>
              <p:grpSp>
                <p:nvGrpSpPr>
                  <p:cNvPr id="53" name="Group 66"/>
                  <p:cNvGrpSpPr>
                    <a:grpSpLocks/>
                  </p:cNvGrpSpPr>
                  <p:nvPr/>
                </p:nvGrpSpPr>
                <p:grpSpPr bwMode="auto">
                  <a:xfrm>
                    <a:off x="2009" y="0"/>
                    <a:ext cx="635" cy="1535"/>
                    <a:chOff x="1935" y="28"/>
                    <a:chExt cx="635" cy="1535"/>
                  </a:xfrm>
                </p:grpSpPr>
                <p:sp>
                  <p:nvSpPr>
                    <p:cNvPr id="95" name="Freeform 67"/>
                    <p:cNvSpPr>
                      <a:spLocks/>
                    </p:cNvSpPr>
                    <p:nvPr/>
                  </p:nvSpPr>
                  <p:spPr bwMode="hidden">
                    <a:xfrm rot="4126480" flipH="1">
                      <a:off x="1932" y="925"/>
                      <a:ext cx="1061" cy="215"/>
                    </a:xfrm>
                    <a:custGeom>
                      <a:avLst/>
                      <a:gdLst>
                        <a:gd name="T0" fmla="*/ 0 w 2736"/>
                        <a:gd name="T1" fmla="*/ 215 h 504"/>
                        <a:gd name="T2" fmla="*/ 335 w 2736"/>
                        <a:gd name="T3" fmla="*/ 72 h 504"/>
                        <a:gd name="T4" fmla="*/ 689 w 2736"/>
                        <a:gd name="T5" fmla="*/ 10 h 504"/>
                        <a:gd name="T6" fmla="*/ 1061 w 2736"/>
                        <a:gd name="T7" fmla="*/ 10 h 504"/>
                        <a:gd name="T8" fmla="*/ 1055 w 2736"/>
                        <a:gd name="T9" fmla="*/ 44 h 504"/>
                        <a:gd name="T10" fmla="*/ 684 w 2736"/>
                        <a:gd name="T11" fmla="*/ 44 h 504"/>
                        <a:gd name="T12" fmla="*/ 254 w 2736"/>
                        <a:gd name="T13" fmla="*/ 125 h 504"/>
                        <a:gd name="T14" fmla="*/ 0 w 2736"/>
                        <a:gd name="T15" fmla="*/ 215 h 504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 cap="flat" cmpd="sng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pPr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ru-RU">
                        <a:solidFill>
                          <a:srgbClr val="FFCC00"/>
                        </a:solidFill>
                        <a:latin typeface="Arial" charset="0"/>
                      </a:endParaRPr>
                    </a:p>
                  </p:txBody>
                </p:sp>
                <p:sp>
                  <p:nvSpPr>
                    <p:cNvPr id="96" name="Freeform 68"/>
                    <p:cNvSpPr>
                      <a:spLocks/>
                    </p:cNvSpPr>
                    <p:nvPr/>
                  </p:nvSpPr>
                  <p:spPr bwMode="hidden">
                    <a:xfrm rot="4126480" flipH="1">
                      <a:off x="1819" y="145"/>
                      <a:ext cx="570" cy="337"/>
                    </a:xfrm>
                    <a:custGeom>
                      <a:avLst/>
                      <a:gdLst>
                        <a:gd name="T0" fmla="*/ 2 w 1769"/>
                        <a:gd name="T1" fmla="*/ 3 h 791"/>
                        <a:gd name="T2" fmla="*/ 156 w 1769"/>
                        <a:gd name="T3" fmla="*/ 24 h 791"/>
                        <a:gd name="T4" fmla="*/ 373 w 1769"/>
                        <a:gd name="T5" fmla="*/ 85 h 791"/>
                        <a:gd name="T6" fmla="*/ 519 w 1769"/>
                        <a:gd name="T7" fmla="*/ 184 h 791"/>
                        <a:gd name="T8" fmla="*/ 566 w 1769"/>
                        <a:gd name="T9" fmla="*/ 259 h 791"/>
                        <a:gd name="T10" fmla="*/ 544 w 1769"/>
                        <a:gd name="T11" fmla="*/ 335 h 791"/>
                        <a:gd name="T12" fmla="*/ 512 w 1769"/>
                        <a:gd name="T13" fmla="*/ 269 h 791"/>
                        <a:gd name="T14" fmla="*/ 448 w 1769"/>
                        <a:gd name="T15" fmla="*/ 193 h 791"/>
                        <a:gd name="T16" fmla="*/ 357 w 1769"/>
                        <a:gd name="T17" fmla="*/ 126 h 791"/>
                        <a:gd name="T18" fmla="*/ 187 w 1769"/>
                        <a:gd name="T19" fmla="*/ 65 h 791"/>
                        <a:gd name="T20" fmla="*/ 0 w 1769"/>
                        <a:gd name="T21" fmla="*/ 32 h 791"/>
                        <a:gd name="T22" fmla="*/ 2 w 1769"/>
                        <a:gd name="T23" fmla="*/ 3 h 791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bg1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pPr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ru-RU">
                        <a:solidFill>
                          <a:srgbClr val="FFCC00"/>
                        </a:solidFill>
                        <a:latin typeface="Arial" charset="0"/>
                      </a:endParaRPr>
                    </a:p>
                  </p:txBody>
                </p:sp>
              </p:grpSp>
              <p:grpSp>
                <p:nvGrpSpPr>
                  <p:cNvPr id="54" name="Group 69"/>
                  <p:cNvGrpSpPr>
                    <a:grpSpLocks/>
                  </p:cNvGrpSpPr>
                  <p:nvPr/>
                </p:nvGrpSpPr>
                <p:grpSpPr bwMode="auto">
                  <a:xfrm>
                    <a:off x="2896" y="644"/>
                    <a:ext cx="1846" cy="566"/>
                    <a:chOff x="2822" y="672"/>
                    <a:chExt cx="1846" cy="566"/>
                  </a:xfrm>
                </p:grpSpPr>
                <p:sp>
                  <p:nvSpPr>
                    <p:cNvPr id="93" name="Freeform 70"/>
                    <p:cNvSpPr>
                      <a:spLocks/>
                    </p:cNvSpPr>
                    <p:nvPr/>
                  </p:nvSpPr>
                  <p:spPr bwMode="hidden">
                    <a:xfrm rot="-1325434">
                      <a:off x="2822" y="1023"/>
                      <a:ext cx="1233" cy="215"/>
                    </a:xfrm>
                    <a:custGeom>
                      <a:avLst/>
                      <a:gdLst>
                        <a:gd name="T0" fmla="*/ 0 w 2736"/>
                        <a:gd name="T1" fmla="*/ 215 h 504"/>
                        <a:gd name="T2" fmla="*/ 389 w 2736"/>
                        <a:gd name="T3" fmla="*/ 72 h 504"/>
                        <a:gd name="T4" fmla="*/ 800 w 2736"/>
                        <a:gd name="T5" fmla="*/ 10 h 504"/>
                        <a:gd name="T6" fmla="*/ 1233 w 2736"/>
                        <a:gd name="T7" fmla="*/ 10 h 504"/>
                        <a:gd name="T8" fmla="*/ 1226 w 2736"/>
                        <a:gd name="T9" fmla="*/ 44 h 504"/>
                        <a:gd name="T10" fmla="*/ 795 w 2736"/>
                        <a:gd name="T11" fmla="*/ 44 h 504"/>
                        <a:gd name="T12" fmla="*/ 295 w 2736"/>
                        <a:gd name="T13" fmla="*/ 125 h 504"/>
                        <a:gd name="T14" fmla="*/ 0 w 2736"/>
                        <a:gd name="T15" fmla="*/ 215 h 504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 cap="flat" cmpd="sng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pPr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ru-RU">
                        <a:solidFill>
                          <a:srgbClr val="FFCC00"/>
                        </a:solidFill>
                        <a:latin typeface="Arial" charset="0"/>
                      </a:endParaRPr>
                    </a:p>
                  </p:txBody>
                </p:sp>
                <p:sp>
                  <p:nvSpPr>
                    <p:cNvPr id="94" name="Freeform 71"/>
                    <p:cNvSpPr>
                      <a:spLocks/>
                    </p:cNvSpPr>
                    <p:nvPr/>
                  </p:nvSpPr>
                  <p:spPr bwMode="hidden">
                    <a:xfrm rot="-1325434">
                      <a:off x="4005" y="672"/>
                      <a:ext cx="663" cy="340"/>
                    </a:xfrm>
                    <a:custGeom>
                      <a:avLst/>
                      <a:gdLst>
                        <a:gd name="T0" fmla="*/ 2 w 1769"/>
                        <a:gd name="T1" fmla="*/ 3 h 791"/>
                        <a:gd name="T2" fmla="*/ 182 w 1769"/>
                        <a:gd name="T3" fmla="*/ 24 h 791"/>
                        <a:gd name="T4" fmla="*/ 434 w 1769"/>
                        <a:gd name="T5" fmla="*/ 86 h 791"/>
                        <a:gd name="T6" fmla="*/ 604 w 1769"/>
                        <a:gd name="T7" fmla="*/ 186 h 791"/>
                        <a:gd name="T8" fmla="*/ 658 w 1769"/>
                        <a:gd name="T9" fmla="*/ 262 h 791"/>
                        <a:gd name="T10" fmla="*/ 633 w 1769"/>
                        <a:gd name="T11" fmla="*/ 338 h 791"/>
                        <a:gd name="T12" fmla="*/ 596 w 1769"/>
                        <a:gd name="T13" fmla="*/ 272 h 791"/>
                        <a:gd name="T14" fmla="*/ 521 w 1769"/>
                        <a:gd name="T15" fmla="*/ 195 h 791"/>
                        <a:gd name="T16" fmla="*/ 416 w 1769"/>
                        <a:gd name="T17" fmla="*/ 127 h 791"/>
                        <a:gd name="T18" fmla="*/ 218 w 1769"/>
                        <a:gd name="T19" fmla="*/ 65 h 791"/>
                        <a:gd name="T20" fmla="*/ 0 w 1769"/>
                        <a:gd name="T21" fmla="*/ 33 h 791"/>
                        <a:gd name="T22" fmla="*/ 2 w 1769"/>
                        <a:gd name="T23" fmla="*/ 3 h 791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pPr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ru-RU">
                        <a:solidFill>
                          <a:srgbClr val="FFCC00"/>
                        </a:solidFill>
                        <a:latin typeface="Arial" charset="0"/>
                      </a:endParaRPr>
                    </a:p>
                  </p:txBody>
                </p:sp>
              </p:grpSp>
              <p:grpSp>
                <p:nvGrpSpPr>
                  <p:cNvPr id="55" name="Group 72"/>
                  <p:cNvGrpSpPr>
                    <a:grpSpLocks/>
                  </p:cNvGrpSpPr>
                  <p:nvPr/>
                </p:nvGrpSpPr>
                <p:grpSpPr bwMode="auto">
                  <a:xfrm>
                    <a:off x="2757" y="417"/>
                    <a:ext cx="1782" cy="717"/>
                    <a:chOff x="2683" y="445"/>
                    <a:chExt cx="1782" cy="717"/>
                  </a:xfrm>
                </p:grpSpPr>
                <p:sp>
                  <p:nvSpPr>
                    <p:cNvPr id="91" name="Freeform 73"/>
                    <p:cNvSpPr>
                      <a:spLocks/>
                    </p:cNvSpPr>
                    <p:nvPr/>
                  </p:nvSpPr>
                  <p:spPr bwMode="hidden">
                    <a:xfrm rot="-1921064">
                      <a:off x="2683" y="947"/>
                      <a:ext cx="1233" cy="215"/>
                    </a:xfrm>
                    <a:custGeom>
                      <a:avLst/>
                      <a:gdLst>
                        <a:gd name="T0" fmla="*/ 0 w 2736"/>
                        <a:gd name="T1" fmla="*/ 215 h 504"/>
                        <a:gd name="T2" fmla="*/ 389 w 2736"/>
                        <a:gd name="T3" fmla="*/ 72 h 504"/>
                        <a:gd name="T4" fmla="*/ 800 w 2736"/>
                        <a:gd name="T5" fmla="*/ 10 h 504"/>
                        <a:gd name="T6" fmla="*/ 1233 w 2736"/>
                        <a:gd name="T7" fmla="*/ 10 h 504"/>
                        <a:gd name="T8" fmla="*/ 1226 w 2736"/>
                        <a:gd name="T9" fmla="*/ 44 h 504"/>
                        <a:gd name="T10" fmla="*/ 795 w 2736"/>
                        <a:gd name="T11" fmla="*/ 44 h 504"/>
                        <a:gd name="T12" fmla="*/ 295 w 2736"/>
                        <a:gd name="T13" fmla="*/ 125 h 504"/>
                        <a:gd name="T14" fmla="*/ 0 w 2736"/>
                        <a:gd name="T15" fmla="*/ 215 h 504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 cap="flat" cmpd="sng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pPr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ru-RU">
                        <a:solidFill>
                          <a:srgbClr val="FFCC00"/>
                        </a:solidFill>
                        <a:latin typeface="Arial" charset="0"/>
                      </a:endParaRPr>
                    </a:p>
                  </p:txBody>
                </p:sp>
                <p:sp>
                  <p:nvSpPr>
                    <p:cNvPr id="92" name="Freeform 74"/>
                    <p:cNvSpPr>
                      <a:spLocks/>
                    </p:cNvSpPr>
                    <p:nvPr/>
                  </p:nvSpPr>
                  <p:spPr bwMode="hidden">
                    <a:xfrm rot="-1921064">
                      <a:off x="3803" y="445"/>
                      <a:ext cx="663" cy="339"/>
                    </a:xfrm>
                    <a:custGeom>
                      <a:avLst/>
                      <a:gdLst>
                        <a:gd name="T0" fmla="*/ 2 w 1769"/>
                        <a:gd name="T1" fmla="*/ 3 h 791"/>
                        <a:gd name="T2" fmla="*/ 182 w 1769"/>
                        <a:gd name="T3" fmla="*/ 24 h 791"/>
                        <a:gd name="T4" fmla="*/ 434 w 1769"/>
                        <a:gd name="T5" fmla="*/ 86 h 791"/>
                        <a:gd name="T6" fmla="*/ 604 w 1769"/>
                        <a:gd name="T7" fmla="*/ 185 h 791"/>
                        <a:gd name="T8" fmla="*/ 658 w 1769"/>
                        <a:gd name="T9" fmla="*/ 261 h 791"/>
                        <a:gd name="T10" fmla="*/ 633 w 1769"/>
                        <a:gd name="T11" fmla="*/ 337 h 791"/>
                        <a:gd name="T12" fmla="*/ 596 w 1769"/>
                        <a:gd name="T13" fmla="*/ 271 h 791"/>
                        <a:gd name="T14" fmla="*/ 521 w 1769"/>
                        <a:gd name="T15" fmla="*/ 195 h 791"/>
                        <a:gd name="T16" fmla="*/ 416 w 1769"/>
                        <a:gd name="T17" fmla="*/ 127 h 791"/>
                        <a:gd name="T18" fmla="*/ 218 w 1769"/>
                        <a:gd name="T19" fmla="*/ 65 h 791"/>
                        <a:gd name="T20" fmla="*/ 0 w 1769"/>
                        <a:gd name="T21" fmla="*/ 33 h 791"/>
                        <a:gd name="T22" fmla="*/ 2 w 1769"/>
                        <a:gd name="T23" fmla="*/ 3 h 791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pPr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ru-RU">
                        <a:solidFill>
                          <a:srgbClr val="FFCC00"/>
                        </a:solidFill>
                        <a:latin typeface="Arial" charset="0"/>
                      </a:endParaRPr>
                    </a:p>
                  </p:txBody>
                </p:sp>
              </p:grpSp>
              <p:sp>
                <p:nvSpPr>
                  <p:cNvPr id="56" name="Freeform 75"/>
                  <p:cNvSpPr>
                    <a:spLocks/>
                  </p:cNvSpPr>
                  <p:nvPr/>
                </p:nvSpPr>
                <p:spPr bwMode="hidden">
                  <a:xfrm rot="4578755" flipH="1">
                    <a:off x="2176" y="949"/>
                    <a:ext cx="1026" cy="144"/>
                  </a:xfrm>
                  <a:custGeom>
                    <a:avLst/>
                    <a:gdLst>
                      <a:gd name="T0" fmla="*/ 0 w 2736"/>
                      <a:gd name="T1" fmla="*/ 144 h 504"/>
                      <a:gd name="T2" fmla="*/ 324 w 2736"/>
                      <a:gd name="T3" fmla="*/ 48 h 504"/>
                      <a:gd name="T4" fmla="*/ 666 w 2736"/>
                      <a:gd name="T5" fmla="*/ 7 h 504"/>
                      <a:gd name="T6" fmla="*/ 1026 w 2736"/>
                      <a:gd name="T7" fmla="*/ 7 h 504"/>
                      <a:gd name="T8" fmla="*/ 1020 w 2736"/>
                      <a:gd name="T9" fmla="*/ 29 h 504"/>
                      <a:gd name="T10" fmla="*/ 662 w 2736"/>
                      <a:gd name="T11" fmla="*/ 29 h 504"/>
                      <a:gd name="T12" fmla="*/ 245 w 2736"/>
                      <a:gd name="T13" fmla="*/ 83 h 504"/>
                      <a:gd name="T14" fmla="*/ 0 w 2736"/>
                      <a:gd name="T15" fmla="*/ 144 h 50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ru-RU">
                      <a:solidFill>
                        <a:srgbClr val="FFCC00"/>
                      </a:solidFill>
                      <a:latin typeface="Arial" charset="0"/>
                    </a:endParaRPr>
                  </a:p>
                </p:txBody>
              </p:sp>
              <p:sp>
                <p:nvSpPr>
                  <p:cNvPr id="57" name="Freeform 76"/>
                  <p:cNvSpPr>
                    <a:spLocks/>
                  </p:cNvSpPr>
                  <p:nvPr/>
                </p:nvSpPr>
                <p:spPr bwMode="hidden">
                  <a:xfrm rot="4578755" flipH="1">
                    <a:off x="2199" y="196"/>
                    <a:ext cx="552" cy="229"/>
                  </a:xfrm>
                  <a:custGeom>
                    <a:avLst/>
                    <a:gdLst>
                      <a:gd name="T0" fmla="*/ 2 w 1769"/>
                      <a:gd name="T1" fmla="*/ 2 h 791"/>
                      <a:gd name="T2" fmla="*/ 151 w 1769"/>
                      <a:gd name="T3" fmla="*/ 16 h 791"/>
                      <a:gd name="T4" fmla="*/ 361 w 1769"/>
                      <a:gd name="T5" fmla="*/ 58 h 791"/>
                      <a:gd name="T6" fmla="*/ 503 w 1769"/>
                      <a:gd name="T7" fmla="*/ 125 h 791"/>
                      <a:gd name="T8" fmla="*/ 548 w 1769"/>
                      <a:gd name="T9" fmla="*/ 176 h 791"/>
                      <a:gd name="T10" fmla="*/ 527 w 1769"/>
                      <a:gd name="T11" fmla="*/ 228 h 791"/>
                      <a:gd name="T12" fmla="*/ 496 w 1769"/>
                      <a:gd name="T13" fmla="*/ 183 h 791"/>
                      <a:gd name="T14" fmla="*/ 433 w 1769"/>
                      <a:gd name="T15" fmla="*/ 131 h 791"/>
                      <a:gd name="T16" fmla="*/ 346 w 1769"/>
                      <a:gd name="T17" fmla="*/ 86 h 791"/>
                      <a:gd name="T18" fmla="*/ 181 w 1769"/>
                      <a:gd name="T19" fmla="*/ 44 h 791"/>
                      <a:gd name="T20" fmla="*/ 0 w 1769"/>
                      <a:gd name="T21" fmla="*/ 22 h 791"/>
                      <a:gd name="T22" fmla="*/ 2 w 1769"/>
                      <a:gd name="T23" fmla="*/ 2 h 791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ru-RU">
                      <a:solidFill>
                        <a:srgbClr val="FFCC00"/>
                      </a:solidFill>
                      <a:latin typeface="Arial" charset="0"/>
                    </a:endParaRPr>
                  </a:p>
                </p:txBody>
              </p:sp>
              <p:grpSp>
                <p:nvGrpSpPr>
                  <p:cNvPr id="58" name="Group 77"/>
                  <p:cNvGrpSpPr>
                    <a:grpSpLocks/>
                  </p:cNvGrpSpPr>
                  <p:nvPr/>
                </p:nvGrpSpPr>
                <p:grpSpPr bwMode="auto">
                  <a:xfrm>
                    <a:off x="2874" y="13"/>
                    <a:ext cx="639" cy="1520"/>
                    <a:chOff x="2800" y="41"/>
                    <a:chExt cx="639" cy="1520"/>
                  </a:xfrm>
                </p:grpSpPr>
                <p:sp>
                  <p:nvSpPr>
                    <p:cNvPr id="89" name="Freeform 78"/>
                    <p:cNvSpPr>
                      <a:spLocks/>
                    </p:cNvSpPr>
                    <p:nvPr/>
                  </p:nvSpPr>
                  <p:spPr bwMode="hidden">
                    <a:xfrm rot="-3857755">
                      <a:off x="2361" y="938"/>
                      <a:ext cx="1062" cy="184"/>
                    </a:xfrm>
                    <a:custGeom>
                      <a:avLst/>
                      <a:gdLst>
                        <a:gd name="T0" fmla="*/ 0 w 2736"/>
                        <a:gd name="T1" fmla="*/ 184 h 504"/>
                        <a:gd name="T2" fmla="*/ 335 w 2736"/>
                        <a:gd name="T3" fmla="*/ 61 h 504"/>
                        <a:gd name="T4" fmla="*/ 689 w 2736"/>
                        <a:gd name="T5" fmla="*/ 9 h 504"/>
                        <a:gd name="T6" fmla="*/ 1062 w 2736"/>
                        <a:gd name="T7" fmla="*/ 9 h 504"/>
                        <a:gd name="T8" fmla="*/ 1056 w 2736"/>
                        <a:gd name="T9" fmla="*/ 38 h 504"/>
                        <a:gd name="T10" fmla="*/ 685 w 2736"/>
                        <a:gd name="T11" fmla="*/ 38 h 504"/>
                        <a:gd name="T12" fmla="*/ 254 w 2736"/>
                        <a:gd name="T13" fmla="*/ 107 h 504"/>
                        <a:gd name="T14" fmla="*/ 0 w 2736"/>
                        <a:gd name="T15" fmla="*/ 184 h 504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 cap="flat" cmpd="sng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pPr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ru-RU">
                        <a:solidFill>
                          <a:srgbClr val="FFCC00"/>
                        </a:solidFill>
                        <a:latin typeface="Arial" charset="0"/>
                      </a:endParaRPr>
                    </a:p>
                  </p:txBody>
                </p:sp>
                <p:sp>
                  <p:nvSpPr>
                    <p:cNvPr id="90" name="Freeform 79"/>
                    <p:cNvSpPr>
                      <a:spLocks/>
                    </p:cNvSpPr>
                    <p:nvPr/>
                  </p:nvSpPr>
                  <p:spPr bwMode="hidden">
                    <a:xfrm rot="-3857755">
                      <a:off x="3009" y="182"/>
                      <a:ext cx="570" cy="288"/>
                    </a:xfrm>
                    <a:custGeom>
                      <a:avLst/>
                      <a:gdLst>
                        <a:gd name="T0" fmla="*/ 2 w 1769"/>
                        <a:gd name="T1" fmla="*/ 3 h 791"/>
                        <a:gd name="T2" fmla="*/ 156 w 1769"/>
                        <a:gd name="T3" fmla="*/ 20 h 791"/>
                        <a:gd name="T4" fmla="*/ 373 w 1769"/>
                        <a:gd name="T5" fmla="*/ 73 h 791"/>
                        <a:gd name="T6" fmla="*/ 519 w 1769"/>
                        <a:gd name="T7" fmla="*/ 157 h 791"/>
                        <a:gd name="T8" fmla="*/ 566 w 1769"/>
                        <a:gd name="T9" fmla="*/ 222 h 791"/>
                        <a:gd name="T10" fmla="*/ 544 w 1769"/>
                        <a:gd name="T11" fmla="*/ 287 h 791"/>
                        <a:gd name="T12" fmla="*/ 512 w 1769"/>
                        <a:gd name="T13" fmla="*/ 230 h 791"/>
                        <a:gd name="T14" fmla="*/ 448 w 1769"/>
                        <a:gd name="T15" fmla="*/ 165 h 791"/>
                        <a:gd name="T16" fmla="*/ 357 w 1769"/>
                        <a:gd name="T17" fmla="*/ 108 h 791"/>
                        <a:gd name="T18" fmla="*/ 187 w 1769"/>
                        <a:gd name="T19" fmla="*/ 55 h 791"/>
                        <a:gd name="T20" fmla="*/ 0 w 1769"/>
                        <a:gd name="T21" fmla="*/ 28 h 791"/>
                        <a:gd name="T22" fmla="*/ 2 w 1769"/>
                        <a:gd name="T23" fmla="*/ 3 h 791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pPr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ru-RU">
                        <a:solidFill>
                          <a:srgbClr val="FFCC00"/>
                        </a:solidFill>
                        <a:latin typeface="Arial" charset="0"/>
                      </a:endParaRPr>
                    </a:p>
                  </p:txBody>
                </p:sp>
              </p:grpSp>
              <p:grpSp>
                <p:nvGrpSpPr>
                  <p:cNvPr id="59" name="Group 80"/>
                  <p:cNvGrpSpPr>
                    <a:grpSpLocks/>
                  </p:cNvGrpSpPr>
                  <p:nvPr/>
                </p:nvGrpSpPr>
                <p:grpSpPr bwMode="auto">
                  <a:xfrm>
                    <a:off x="3009" y="135"/>
                    <a:ext cx="1016" cy="1463"/>
                    <a:chOff x="2935" y="163"/>
                    <a:chExt cx="1016" cy="1463"/>
                  </a:xfrm>
                </p:grpSpPr>
                <p:sp>
                  <p:nvSpPr>
                    <p:cNvPr id="87" name="Freeform 81"/>
                    <p:cNvSpPr>
                      <a:spLocks/>
                    </p:cNvSpPr>
                    <p:nvPr/>
                  </p:nvSpPr>
                  <p:spPr bwMode="hidden">
                    <a:xfrm rot="-2777260">
                      <a:off x="2493" y="913"/>
                      <a:ext cx="1155" cy="270"/>
                    </a:xfrm>
                    <a:custGeom>
                      <a:avLst/>
                      <a:gdLst>
                        <a:gd name="T0" fmla="*/ 0 w 2736"/>
                        <a:gd name="T1" fmla="*/ 270 h 504"/>
                        <a:gd name="T2" fmla="*/ 365 w 2736"/>
                        <a:gd name="T3" fmla="*/ 90 h 504"/>
                        <a:gd name="T4" fmla="*/ 750 w 2736"/>
                        <a:gd name="T5" fmla="*/ 13 h 504"/>
                        <a:gd name="T6" fmla="*/ 1155 w 2736"/>
                        <a:gd name="T7" fmla="*/ 13 h 504"/>
                        <a:gd name="T8" fmla="*/ 1148 w 2736"/>
                        <a:gd name="T9" fmla="*/ 55 h 504"/>
                        <a:gd name="T10" fmla="*/ 745 w 2736"/>
                        <a:gd name="T11" fmla="*/ 55 h 504"/>
                        <a:gd name="T12" fmla="*/ 276 w 2736"/>
                        <a:gd name="T13" fmla="*/ 156 h 504"/>
                        <a:gd name="T14" fmla="*/ 0 w 2736"/>
                        <a:gd name="T15" fmla="*/ 270 h 504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 cap="flat" cmpd="sng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pPr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ru-RU">
                        <a:solidFill>
                          <a:srgbClr val="FFCC00"/>
                        </a:solidFill>
                        <a:latin typeface="Arial" charset="0"/>
                      </a:endParaRPr>
                    </a:p>
                  </p:txBody>
                </p:sp>
                <p:sp>
                  <p:nvSpPr>
                    <p:cNvPr id="88" name="Freeform 82"/>
                    <p:cNvSpPr>
                      <a:spLocks/>
                    </p:cNvSpPr>
                    <p:nvPr/>
                  </p:nvSpPr>
                  <p:spPr bwMode="hidden">
                    <a:xfrm rot="-2777260">
                      <a:off x="3429" y="262"/>
                      <a:ext cx="621" cy="422"/>
                    </a:xfrm>
                    <a:custGeom>
                      <a:avLst/>
                      <a:gdLst>
                        <a:gd name="T0" fmla="*/ 2 w 1769"/>
                        <a:gd name="T1" fmla="*/ 4 h 791"/>
                        <a:gd name="T2" fmla="*/ 170 w 1769"/>
                        <a:gd name="T3" fmla="*/ 30 h 791"/>
                        <a:gd name="T4" fmla="*/ 406 w 1769"/>
                        <a:gd name="T5" fmla="*/ 107 h 791"/>
                        <a:gd name="T6" fmla="*/ 566 w 1769"/>
                        <a:gd name="T7" fmla="*/ 230 h 791"/>
                        <a:gd name="T8" fmla="*/ 616 w 1769"/>
                        <a:gd name="T9" fmla="*/ 325 h 791"/>
                        <a:gd name="T10" fmla="*/ 593 w 1769"/>
                        <a:gd name="T11" fmla="*/ 420 h 791"/>
                        <a:gd name="T12" fmla="*/ 558 w 1769"/>
                        <a:gd name="T13" fmla="*/ 337 h 791"/>
                        <a:gd name="T14" fmla="*/ 488 w 1769"/>
                        <a:gd name="T15" fmla="*/ 242 h 791"/>
                        <a:gd name="T16" fmla="*/ 389 w 1769"/>
                        <a:gd name="T17" fmla="*/ 158 h 791"/>
                        <a:gd name="T18" fmla="*/ 204 w 1769"/>
                        <a:gd name="T19" fmla="*/ 81 h 791"/>
                        <a:gd name="T20" fmla="*/ 0 w 1769"/>
                        <a:gd name="T21" fmla="*/ 41 h 791"/>
                        <a:gd name="T22" fmla="*/ 2 w 1769"/>
                        <a:gd name="T23" fmla="*/ 4 h 791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pPr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ru-RU">
                        <a:solidFill>
                          <a:srgbClr val="FFCC00"/>
                        </a:solidFill>
                        <a:latin typeface="Arial" charset="0"/>
                      </a:endParaRPr>
                    </a:p>
                  </p:txBody>
                </p:sp>
              </p:grpSp>
              <p:grpSp>
                <p:nvGrpSpPr>
                  <p:cNvPr id="60" name="Group 83"/>
                  <p:cNvGrpSpPr>
                    <a:grpSpLocks/>
                  </p:cNvGrpSpPr>
                  <p:nvPr/>
                </p:nvGrpSpPr>
                <p:grpSpPr bwMode="auto">
                  <a:xfrm>
                    <a:off x="2805" y="4"/>
                    <a:ext cx="241" cy="1448"/>
                    <a:chOff x="2731" y="32"/>
                    <a:chExt cx="241" cy="1448"/>
                  </a:xfrm>
                </p:grpSpPr>
                <p:sp>
                  <p:nvSpPr>
                    <p:cNvPr id="85" name="Freeform 84"/>
                    <p:cNvSpPr>
                      <a:spLocks/>
                    </p:cNvSpPr>
                    <p:nvPr/>
                  </p:nvSpPr>
                  <p:spPr bwMode="hidden">
                    <a:xfrm rot="-4903748">
                      <a:off x="2297" y="960"/>
                      <a:ext cx="954" cy="86"/>
                    </a:xfrm>
                    <a:custGeom>
                      <a:avLst/>
                      <a:gdLst>
                        <a:gd name="T0" fmla="*/ 0 w 2736"/>
                        <a:gd name="T1" fmla="*/ 86 h 504"/>
                        <a:gd name="T2" fmla="*/ 301 w 2736"/>
                        <a:gd name="T3" fmla="*/ 29 h 504"/>
                        <a:gd name="T4" fmla="*/ 619 w 2736"/>
                        <a:gd name="T5" fmla="*/ 4 h 504"/>
                        <a:gd name="T6" fmla="*/ 954 w 2736"/>
                        <a:gd name="T7" fmla="*/ 4 h 504"/>
                        <a:gd name="T8" fmla="*/ 948 w 2736"/>
                        <a:gd name="T9" fmla="*/ 18 h 504"/>
                        <a:gd name="T10" fmla="*/ 615 w 2736"/>
                        <a:gd name="T11" fmla="*/ 18 h 504"/>
                        <a:gd name="T12" fmla="*/ 228 w 2736"/>
                        <a:gd name="T13" fmla="*/ 50 h 504"/>
                        <a:gd name="T14" fmla="*/ 0 w 2736"/>
                        <a:gd name="T15" fmla="*/ 86 h 504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 cap="flat" cmpd="sng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pPr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ru-RU">
                        <a:solidFill>
                          <a:srgbClr val="FFCC00"/>
                        </a:solidFill>
                        <a:latin typeface="Arial" charset="0"/>
                      </a:endParaRPr>
                    </a:p>
                  </p:txBody>
                </p:sp>
                <p:sp>
                  <p:nvSpPr>
                    <p:cNvPr id="86" name="Freeform 85"/>
                    <p:cNvSpPr>
                      <a:spLocks/>
                    </p:cNvSpPr>
                    <p:nvPr/>
                  </p:nvSpPr>
                  <p:spPr bwMode="hidden">
                    <a:xfrm rot="-4903748">
                      <a:off x="2649" y="220"/>
                      <a:ext cx="512" cy="135"/>
                    </a:xfrm>
                    <a:custGeom>
                      <a:avLst/>
                      <a:gdLst>
                        <a:gd name="T0" fmla="*/ 1 w 1769"/>
                        <a:gd name="T1" fmla="*/ 1 h 791"/>
                        <a:gd name="T2" fmla="*/ 140 w 1769"/>
                        <a:gd name="T3" fmla="*/ 10 h 791"/>
                        <a:gd name="T4" fmla="*/ 335 w 1769"/>
                        <a:gd name="T5" fmla="*/ 34 h 791"/>
                        <a:gd name="T6" fmla="*/ 466 w 1769"/>
                        <a:gd name="T7" fmla="*/ 74 h 791"/>
                        <a:gd name="T8" fmla="*/ 508 w 1769"/>
                        <a:gd name="T9" fmla="*/ 104 h 791"/>
                        <a:gd name="T10" fmla="*/ 489 w 1769"/>
                        <a:gd name="T11" fmla="*/ 134 h 791"/>
                        <a:gd name="T12" fmla="*/ 460 w 1769"/>
                        <a:gd name="T13" fmla="*/ 108 h 791"/>
                        <a:gd name="T14" fmla="*/ 402 w 1769"/>
                        <a:gd name="T15" fmla="*/ 77 h 791"/>
                        <a:gd name="T16" fmla="*/ 321 w 1769"/>
                        <a:gd name="T17" fmla="*/ 51 h 791"/>
                        <a:gd name="T18" fmla="*/ 168 w 1769"/>
                        <a:gd name="T19" fmla="*/ 26 h 791"/>
                        <a:gd name="T20" fmla="*/ 0 w 1769"/>
                        <a:gd name="T21" fmla="*/ 13 h 791"/>
                        <a:gd name="T22" fmla="*/ 1 w 1769"/>
                        <a:gd name="T23" fmla="*/ 1 h 791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pPr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ru-RU">
                        <a:solidFill>
                          <a:srgbClr val="FFCC00"/>
                        </a:solidFill>
                        <a:latin typeface="Arial" charset="0"/>
                      </a:endParaRPr>
                    </a:p>
                  </p:txBody>
                </p:sp>
              </p:grpSp>
              <p:grpSp>
                <p:nvGrpSpPr>
                  <p:cNvPr id="61" name="Group 86"/>
                  <p:cNvGrpSpPr>
                    <a:grpSpLocks/>
                  </p:cNvGrpSpPr>
                  <p:nvPr/>
                </p:nvGrpSpPr>
                <p:grpSpPr bwMode="auto">
                  <a:xfrm>
                    <a:off x="1017" y="1741"/>
                    <a:ext cx="1084" cy="2449"/>
                    <a:chOff x="943" y="1769"/>
                    <a:chExt cx="1084" cy="2449"/>
                  </a:xfrm>
                </p:grpSpPr>
                <p:sp>
                  <p:nvSpPr>
                    <p:cNvPr id="83" name="Freeform 87"/>
                    <p:cNvSpPr>
                      <a:spLocks/>
                    </p:cNvSpPr>
                    <p:nvPr/>
                  </p:nvSpPr>
                  <p:spPr bwMode="hidden">
                    <a:xfrm rot="18335692" flipH="1">
                      <a:off x="1008" y="2475"/>
                      <a:ext cx="1725" cy="311"/>
                    </a:xfrm>
                    <a:custGeom>
                      <a:avLst/>
                      <a:gdLst>
                        <a:gd name="T0" fmla="*/ 0 w 2736"/>
                        <a:gd name="T1" fmla="*/ 311 h 504"/>
                        <a:gd name="T2" fmla="*/ 545 w 2736"/>
                        <a:gd name="T3" fmla="*/ 104 h 504"/>
                        <a:gd name="T4" fmla="*/ 1120 w 2736"/>
                        <a:gd name="T5" fmla="*/ 15 h 504"/>
                        <a:gd name="T6" fmla="*/ 1725 w 2736"/>
                        <a:gd name="T7" fmla="*/ 15 h 504"/>
                        <a:gd name="T8" fmla="*/ 1715 w 2736"/>
                        <a:gd name="T9" fmla="*/ 64 h 504"/>
                        <a:gd name="T10" fmla="*/ 1112 w 2736"/>
                        <a:gd name="T11" fmla="*/ 64 h 504"/>
                        <a:gd name="T12" fmla="*/ 412 w 2736"/>
                        <a:gd name="T13" fmla="*/ 180 h 504"/>
                        <a:gd name="T14" fmla="*/ 0 w 2736"/>
                        <a:gd name="T15" fmla="*/ 311 h 504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 cap="flat" cmpd="sng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pPr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ru-RU">
                        <a:solidFill>
                          <a:srgbClr val="FFCC00"/>
                        </a:solidFill>
                        <a:latin typeface="Arial" charset="0"/>
                      </a:endParaRPr>
                    </a:p>
                  </p:txBody>
                </p:sp>
                <p:sp>
                  <p:nvSpPr>
                    <p:cNvPr id="84" name="Freeform 88"/>
                    <p:cNvSpPr>
                      <a:spLocks/>
                    </p:cNvSpPr>
                    <p:nvPr/>
                  </p:nvSpPr>
                  <p:spPr bwMode="hidden">
                    <a:xfrm rot="18335692" flipH="1">
                      <a:off x="726" y="3511"/>
                      <a:ext cx="924" cy="490"/>
                    </a:xfrm>
                    <a:custGeom>
                      <a:avLst/>
                      <a:gdLst>
                        <a:gd name="T0" fmla="*/ 3 w 1769"/>
                        <a:gd name="T1" fmla="*/ 5 h 791"/>
                        <a:gd name="T2" fmla="*/ 253 w 1769"/>
                        <a:gd name="T3" fmla="*/ 35 h 791"/>
                        <a:gd name="T4" fmla="*/ 604 w 1769"/>
                        <a:gd name="T5" fmla="*/ 124 h 791"/>
                        <a:gd name="T6" fmla="*/ 841 w 1769"/>
                        <a:gd name="T7" fmla="*/ 268 h 791"/>
                        <a:gd name="T8" fmla="*/ 917 w 1769"/>
                        <a:gd name="T9" fmla="*/ 377 h 791"/>
                        <a:gd name="T10" fmla="*/ 882 w 1769"/>
                        <a:gd name="T11" fmla="*/ 488 h 791"/>
                        <a:gd name="T12" fmla="*/ 830 w 1769"/>
                        <a:gd name="T13" fmla="*/ 392 h 791"/>
                        <a:gd name="T14" fmla="*/ 726 w 1769"/>
                        <a:gd name="T15" fmla="*/ 281 h 791"/>
                        <a:gd name="T16" fmla="*/ 579 w 1769"/>
                        <a:gd name="T17" fmla="*/ 183 h 791"/>
                        <a:gd name="T18" fmla="*/ 303 w 1769"/>
                        <a:gd name="T19" fmla="*/ 94 h 791"/>
                        <a:gd name="T20" fmla="*/ 0 w 1769"/>
                        <a:gd name="T21" fmla="*/ 47 h 791"/>
                        <a:gd name="T22" fmla="*/ 3 w 1769"/>
                        <a:gd name="T23" fmla="*/ 5 h 791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540000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 cap="flat" cmpd="sng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pPr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ru-RU">
                        <a:solidFill>
                          <a:srgbClr val="FFCC00"/>
                        </a:solidFill>
                        <a:latin typeface="Arial" charset="0"/>
                      </a:endParaRPr>
                    </a:p>
                  </p:txBody>
                </p:sp>
              </p:grpSp>
              <p:grpSp>
                <p:nvGrpSpPr>
                  <p:cNvPr id="62" name="Group 89"/>
                  <p:cNvGrpSpPr>
                    <a:grpSpLocks/>
                  </p:cNvGrpSpPr>
                  <p:nvPr/>
                </p:nvGrpSpPr>
                <p:grpSpPr bwMode="auto">
                  <a:xfrm>
                    <a:off x="1529" y="1908"/>
                    <a:ext cx="766" cy="2372"/>
                    <a:chOff x="1455" y="1936"/>
                    <a:chExt cx="766" cy="2372"/>
                  </a:xfrm>
                </p:grpSpPr>
                <p:sp>
                  <p:nvSpPr>
                    <p:cNvPr id="81" name="Freeform 90"/>
                    <p:cNvSpPr>
                      <a:spLocks/>
                    </p:cNvSpPr>
                    <p:nvPr/>
                  </p:nvSpPr>
                  <p:spPr bwMode="hidden">
                    <a:xfrm rot="17542885" flipH="1">
                      <a:off x="1268" y="2578"/>
                      <a:ext cx="1595" cy="311"/>
                    </a:xfrm>
                    <a:custGeom>
                      <a:avLst/>
                      <a:gdLst>
                        <a:gd name="T0" fmla="*/ 0 w 2736"/>
                        <a:gd name="T1" fmla="*/ 311 h 504"/>
                        <a:gd name="T2" fmla="*/ 504 w 2736"/>
                        <a:gd name="T3" fmla="*/ 104 h 504"/>
                        <a:gd name="T4" fmla="*/ 1035 w 2736"/>
                        <a:gd name="T5" fmla="*/ 15 h 504"/>
                        <a:gd name="T6" fmla="*/ 1595 w 2736"/>
                        <a:gd name="T7" fmla="*/ 15 h 504"/>
                        <a:gd name="T8" fmla="*/ 1586 w 2736"/>
                        <a:gd name="T9" fmla="*/ 64 h 504"/>
                        <a:gd name="T10" fmla="*/ 1028 w 2736"/>
                        <a:gd name="T11" fmla="*/ 64 h 504"/>
                        <a:gd name="T12" fmla="*/ 381 w 2736"/>
                        <a:gd name="T13" fmla="*/ 180 h 504"/>
                        <a:gd name="T14" fmla="*/ 0 w 2736"/>
                        <a:gd name="T15" fmla="*/ 311 h 504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 cap="flat" cmpd="sng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pPr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ru-RU">
                        <a:solidFill>
                          <a:srgbClr val="FFCC00"/>
                        </a:solidFill>
                        <a:latin typeface="Arial" charset="0"/>
                      </a:endParaRPr>
                    </a:p>
                  </p:txBody>
                </p:sp>
                <p:sp>
                  <p:nvSpPr>
                    <p:cNvPr id="82" name="Freeform 91"/>
                    <p:cNvSpPr>
                      <a:spLocks/>
                    </p:cNvSpPr>
                    <p:nvPr/>
                  </p:nvSpPr>
                  <p:spPr bwMode="hidden">
                    <a:xfrm rot="17542885" flipH="1">
                      <a:off x="1272" y="3635"/>
                      <a:ext cx="856" cy="490"/>
                    </a:xfrm>
                    <a:custGeom>
                      <a:avLst/>
                      <a:gdLst>
                        <a:gd name="T0" fmla="*/ 2 w 1769"/>
                        <a:gd name="T1" fmla="*/ 5 h 791"/>
                        <a:gd name="T2" fmla="*/ 235 w 1769"/>
                        <a:gd name="T3" fmla="*/ 35 h 791"/>
                        <a:gd name="T4" fmla="*/ 560 w 1769"/>
                        <a:gd name="T5" fmla="*/ 124 h 791"/>
                        <a:gd name="T6" fmla="*/ 780 w 1769"/>
                        <a:gd name="T7" fmla="*/ 268 h 791"/>
                        <a:gd name="T8" fmla="*/ 850 w 1769"/>
                        <a:gd name="T9" fmla="*/ 377 h 791"/>
                        <a:gd name="T10" fmla="*/ 817 w 1769"/>
                        <a:gd name="T11" fmla="*/ 488 h 791"/>
                        <a:gd name="T12" fmla="*/ 769 w 1769"/>
                        <a:gd name="T13" fmla="*/ 392 h 791"/>
                        <a:gd name="T14" fmla="*/ 672 w 1769"/>
                        <a:gd name="T15" fmla="*/ 281 h 791"/>
                        <a:gd name="T16" fmla="*/ 537 w 1769"/>
                        <a:gd name="T17" fmla="*/ 183 h 791"/>
                        <a:gd name="T18" fmla="*/ 281 w 1769"/>
                        <a:gd name="T19" fmla="*/ 94 h 791"/>
                        <a:gd name="T20" fmla="*/ 0 w 1769"/>
                        <a:gd name="T21" fmla="*/ 47 h 791"/>
                        <a:gd name="T22" fmla="*/ 2 w 1769"/>
                        <a:gd name="T23" fmla="*/ 5 h 791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540000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 cap="flat" cmpd="sng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pPr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ru-RU">
                        <a:solidFill>
                          <a:srgbClr val="FFCC00"/>
                        </a:solidFill>
                        <a:latin typeface="Arial" charset="0"/>
                      </a:endParaRPr>
                    </a:p>
                  </p:txBody>
                </p:sp>
              </p:grpSp>
              <p:grpSp>
                <p:nvGrpSpPr>
                  <p:cNvPr id="63" name="Group 92"/>
                  <p:cNvGrpSpPr>
                    <a:grpSpLocks/>
                  </p:cNvGrpSpPr>
                  <p:nvPr/>
                </p:nvGrpSpPr>
                <p:grpSpPr bwMode="auto">
                  <a:xfrm rot="88588">
                    <a:off x="2060" y="1961"/>
                    <a:ext cx="460" cy="2329"/>
                    <a:chOff x="1954" y="1989"/>
                    <a:chExt cx="493" cy="2604"/>
                  </a:xfrm>
                </p:grpSpPr>
                <p:sp>
                  <p:nvSpPr>
                    <p:cNvPr id="79" name="Freeform 93"/>
                    <p:cNvSpPr>
                      <a:spLocks/>
                    </p:cNvSpPr>
                    <p:nvPr/>
                  </p:nvSpPr>
                  <p:spPr bwMode="hidden">
                    <a:xfrm rot="16782062" flipH="1">
                      <a:off x="1440" y="2693"/>
                      <a:ext cx="1711" cy="301"/>
                    </a:xfrm>
                    <a:custGeom>
                      <a:avLst/>
                      <a:gdLst>
                        <a:gd name="T0" fmla="*/ 0 w 2736"/>
                        <a:gd name="T1" fmla="*/ 301 h 504"/>
                        <a:gd name="T2" fmla="*/ 540 w 2736"/>
                        <a:gd name="T3" fmla="*/ 100 h 504"/>
                        <a:gd name="T4" fmla="*/ 1111 w 2736"/>
                        <a:gd name="T5" fmla="*/ 14 h 504"/>
                        <a:gd name="T6" fmla="*/ 1711 w 2736"/>
                        <a:gd name="T7" fmla="*/ 14 h 504"/>
                        <a:gd name="T8" fmla="*/ 1701 w 2736"/>
                        <a:gd name="T9" fmla="*/ 62 h 504"/>
                        <a:gd name="T10" fmla="*/ 1103 w 2736"/>
                        <a:gd name="T11" fmla="*/ 62 h 504"/>
                        <a:gd name="T12" fmla="*/ 409 w 2736"/>
                        <a:gd name="T13" fmla="*/ 174 h 504"/>
                        <a:gd name="T14" fmla="*/ 0 w 2736"/>
                        <a:gd name="T15" fmla="*/ 301 h 504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 cap="flat" cmpd="sng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pPr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ru-RU">
                        <a:solidFill>
                          <a:srgbClr val="FFCC00"/>
                        </a:solidFill>
                        <a:latin typeface="Arial" charset="0"/>
                      </a:endParaRPr>
                    </a:p>
                  </p:txBody>
                </p:sp>
                <p:sp>
                  <p:nvSpPr>
                    <p:cNvPr id="80" name="Freeform 94"/>
                    <p:cNvSpPr>
                      <a:spLocks/>
                    </p:cNvSpPr>
                    <p:nvPr/>
                  </p:nvSpPr>
                  <p:spPr bwMode="hidden">
                    <a:xfrm rot="16782062" flipH="1">
                      <a:off x="1731" y="3896"/>
                      <a:ext cx="918" cy="473"/>
                    </a:xfrm>
                    <a:custGeom>
                      <a:avLst/>
                      <a:gdLst>
                        <a:gd name="T0" fmla="*/ 3 w 1769"/>
                        <a:gd name="T1" fmla="*/ 5 h 791"/>
                        <a:gd name="T2" fmla="*/ 252 w 1769"/>
                        <a:gd name="T3" fmla="*/ 33 h 791"/>
                        <a:gd name="T4" fmla="*/ 600 w 1769"/>
                        <a:gd name="T5" fmla="*/ 120 h 791"/>
                        <a:gd name="T6" fmla="*/ 836 w 1769"/>
                        <a:gd name="T7" fmla="*/ 258 h 791"/>
                        <a:gd name="T8" fmla="*/ 911 w 1769"/>
                        <a:gd name="T9" fmla="*/ 364 h 791"/>
                        <a:gd name="T10" fmla="*/ 876 w 1769"/>
                        <a:gd name="T11" fmla="*/ 471 h 791"/>
                        <a:gd name="T12" fmla="*/ 825 w 1769"/>
                        <a:gd name="T13" fmla="*/ 378 h 791"/>
                        <a:gd name="T14" fmla="*/ 721 w 1769"/>
                        <a:gd name="T15" fmla="*/ 271 h 791"/>
                        <a:gd name="T16" fmla="*/ 576 w 1769"/>
                        <a:gd name="T17" fmla="*/ 177 h 791"/>
                        <a:gd name="T18" fmla="*/ 302 w 1769"/>
                        <a:gd name="T19" fmla="*/ 91 h 791"/>
                        <a:gd name="T20" fmla="*/ 0 w 1769"/>
                        <a:gd name="T21" fmla="*/ 45 h 791"/>
                        <a:gd name="T22" fmla="*/ 3 w 1769"/>
                        <a:gd name="T23" fmla="*/ 5 h 791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540000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 cap="flat" cmpd="sng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pPr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ru-RU">
                        <a:solidFill>
                          <a:srgbClr val="FFCC00"/>
                        </a:solidFill>
                        <a:latin typeface="Arial" charset="0"/>
                      </a:endParaRPr>
                    </a:p>
                  </p:txBody>
                </p:sp>
              </p:grpSp>
              <p:grpSp>
                <p:nvGrpSpPr>
                  <p:cNvPr id="64" name="Group 95"/>
                  <p:cNvGrpSpPr>
                    <a:grpSpLocks/>
                  </p:cNvGrpSpPr>
                  <p:nvPr/>
                </p:nvGrpSpPr>
                <p:grpSpPr bwMode="auto">
                  <a:xfrm>
                    <a:off x="3408" y="1689"/>
                    <a:ext cx="1125" cy="2425"/>
                    <a:chOff x="3334" y="1717"/>
                    <a:chExt cx="1125" cy="2425"/>
                  </a:xfrm>
                </p:grpSpPr>
                <p:sp>
                  <p:nvSpPr>
                    <p:cNvPr id="77" name="Freeform 96"/>
                    <p:cNvSpPr>
                      <a:spLocks/>
                    </p:cNvSpPr>
                    <p:nvPr/>
                  </p:nvSpPr>
                  <p:spPr bwMode="hidden">
                    <a:xfrm rot="3144576">
                      <a:off x="2628" y="2423"/>
                      <a:ext cx="1724" cy="311"/>
                    </a:xfrm>
                    <a:custGeom>
                      <a:avLst/>
                      <a:gdLst>
                        <a:gd name="T0" fmla="*/ 0 w 2736"/>
                        <a:gd name="T1" fmla="*/ 311 h 504"/>
                        <a:gd name="T2" fmla="*/ 544 w 2736"/>
                        <a:gd name="T3" fmla="*/ 104 h 504"/>
                        <a:gd name="T4" fmla="*/ 1119 w 2736"/>
                        <a:gd name="T5" fmla="*/ 15 h 504"/>
                        <a:gd name="T6" fmla="*/ 1724 w 2736"/>
                        <a:gd name="T7" fmla="*/ 15 h 504"/>
                        <a:gd name="T8" fmla="*/ 1714 w 2736"/>
                        <a:gd name="T9" fmla="*/ 64 h 504"/>
                        <a:gd name="T10" fmla="*/ 1112 w 2736"/>
                        <a:gd name="T11" fmla="*/ 64 h 504"/>
                        <a:gd name="T12" fmla="*/ 412 w 2736"/>
                        <a:gd name="T13" fmla="*/ 180 h 504"/>
                        <a:gd name="T14" fmla="*/ 0 w 2736"/>
                        <a:gd name="T15" fmla="*/ 311 h 504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pPr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ru-RU">
                        <a:solidFill>
                          <a:srgbClr val="FFCC00"/>
                        </a:solidFill>
                        <a:latin typeface="Arial" charset="0"/>
                      </a:endParaRPr>
                    </a:p>
                  </p:txBody>
                </p:sp>
                <p:sp>
                  <p:nvSpPr>
                    <p:cNvPr id="78" name="Freeform 97"/>
                    <p:cNvSpPr>
                      <a:spLocks/>
                    </p:cNvSpPr>
                    <p:nvPr/>
                  </p:nvSpPr>
                  <p:spPr bwMode="hidden">
                    <a:xfrm rot="3144576">
                      <a:off x="3752" y="3435"/>
                      <a:ext cx="924" cy="490"/>
                    </a:xfrm>
                    <a:custGeom>
                      <a:avLst/>
                      <a:gdLst>
                        <a:gd name="T0" fmla="*/ 3 w 1769"/>
                        <a:gd name="T1" fmla="*/ 5 h 791"/>
                        <a:gd name="T2" fmla="*/ 253 w 1769"/>
                        <a:gd name="T3" fmla="*/ 35 h 791"/>
                        <a:gd name="T4" fmla="*/ 604 w 1769"/>
                        <a:gd name="T5" fmla="*/ 124 h 791"/>
                        <a:gd name="T6" fmla="*/ 841 w 1769"/>
                        <a:gd name="T7" fmla="*/ 268 h 791"/>
                        <a:gd name="T8" fmla="*/ 917 w 1769"/>
                        <a:gd name="T9" fmla="*/ 377 h 791"/>
                        <a:gd name="T10" fmla="*/ 882 w 1769"/>
                        <a:gd name="T11" fmla="*/ 488 h 791"/>
                        <a:gd name="T12" fmla="*/ 830 w 1769"/>
                        <a:gd name="T13" fmla="*/ 392 h 791"/>
                        <a:gd name="T14" fmla="*/ 726 w 1769"/>
                        <a:gd name="T15" fmla="*/ 281 h 791"/>
                        <a:gd name="T16" fmla="*/ 579 w 1769"/>
                        <a:gd name="T17" fmla="*/ 183 h 791"/>
                        <a:gd name="T18" fmla="*/ 303 w 1769"/>
                        <a:gd name="T19" fmla="*/ 94 h 791"/>
                        <a:gd name="T20" fmla="*/ 0 w 1769"/>
                        <a:gd name="T21" fmla="*/ 47 h 791"/>
                        <a:gd name="T22" fmla="*/ 3 w 1769"/>
                        <a:gd name="T23" fmla="*/ 5 h 791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540000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 cap="flat" cmpd="sng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pPr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ru-RU">
                        <a:solidFill>
                          <a:srgbClr val="FFCC00"/>
                        </a:solidFill>
                        <a:latin typeface="Arial" charset="0"/>
                      </a:endParaRPr>
                    </a:p>
                  </p:txBody>
                </p:sp>
              </p:grpSp>
              <p:grpSp>
                <p:nvGrpSpPr>
                  <p:cNvPr id="65" name="Group 98"/>
                  <p:cNvGrpSpPr>
                    <a:grpSpLocks/>
                  </p:cNvGrpSpPr>
                  <p:nvPr/>
                </p:nvGrpSpPr>
                <p:grpSpPr bwMode="auto">
                  <a:xfrm>
                    <a:off x="3255" y="1839"/>
                    <a:ext cx="882" cy="2424"/>
                    <a:chOff x="3181" y="1867"/>
                    <a:chExt cx="882" cy="2424"/>
                  </a:xfrm>
                </p:grpSpPr>
                <p:sp>
                  <p:nvSpPr>
                    <p:cNvPr id="75" name="Freeform 99"/>
                    <p:cNvSpPr>
                      <a:spLocks/>
                    </p:cNvSpPr>
                    <p:nvPr/>
                  </p:nvSpPr>
                  <p:spPr bwMode="hidden">
                    <a:xfrm rot="3745735">
                      <a:off x="2506" y="2542"/>
                      <a:ext cx="1649" cy="299"/>
                    </a:xfrm>
                    <a:custGeom>
                      <a:avLst/>
                      <a:gdLst>
                        <a:gd name="T0" fmla="*/ 0 w 2736"/>
                        <a:gd name="T1" fmla="*/ 299 h 504"/>
                        <a:gd name="T2" fmla="*/ 521 w 2736"/>
                        <a:gd name="T3" fmla="*/ 100 h 504"/>
                        <a:gd name="T4" fmla="*/ 1070 w 2736"/>
                        <a:gd name="T5" fmla="*/ 14 h 504"/>
                        <a:gd name="T6" fmla="*/ 1649 w 2736"/>
                        <a:gd name="T7" fmla="*/ 14 h 504"/>
                        <a:gd name="T8" fmla="*/ 1639 w 2736"/>
                        <a:gd name="T9" fmla="*/ 61 h 504"/>
                        <a:gd name="T10" fmla="*/ 1063 w 2736"/>
                        <a:gd name="T11" fmla="*/ 61 h 504"/>
                        <a:gd name="T12" fmla="*/ 394 w 2736"/>
                        <a:gd name="T13" fmla="*/ 173 h 504"/>
                        <a:gd name="T14" fmla="*/ 0 w 2736"/>
                        <a:gd name="T15" fmla="*/ 299 h 504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pPr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ru-RU">
                        <a:solidFill>
                          <a:srgbClr val="FFCC00"/>
                        </a:solidFill>
                        <a:latin typeface="Arial" charset="0"/>
                      </a:endParaRPr>
                    </a:p>
                  </p:txBody>
                </p:sp>
                <p:sp>
                  <p:nvSpPr>
                    <p:cNvPr id="76" name="Freeform 100"/>
                    <p:cNvSpPr>
                      <a:spLocks/>
                    </p:cNvSpPr>
                    <p:nvPr/>
                  </p:nvSpPr>
                  <p:spPr bwMode="hidden">
                    <a:xfrm rot="3745735">
                      <a:off x="3387" y="3615"/>
                      <a:ext cx="884" cy="467"/>
                    </a:xfrm>
                    <a:custGeom>
                      <a:avLst/>
                      <a:gdLst>
                        <a:gd name="T0" fmla="*/ 2 w 1769"/>
                        <a:gd name="T1" fmla="*/ 5 h 791"/>
                        <a:gd name="T2" fmla="*/ 242 w 1769"/>
                        <a:gd name="T3" fmla="*/ 33 h 791"/>
                        <a:gd name="T4" fmla="*/ 578 w 1769"/>
                        <a:gd name="T5" fmla="*/ 118 h 791"/>
                        <a:gd name="T6" fmla="*/ 805 w 1769"/>
                        <a:gd name="T7" fmla="*/ 255 h 791"/>
                        <a:gd name="T8" fmla="*/ 878 w 1769"/>
                        <a:gd name="T9" fmla="*/ 360 h 791"/>
                        <a:gd name="T10" fmla="*/ 844 w 1769"/>
                        <a:gd name="T11" fmla="*/ 465 h 791"/>
                        <a:gd name="T12" fmla="*/ 794 w 1769"/>
                        <a:gd name="T13" fmla="*/ 373 h 791"/>
                        <a:gd name="T14" fmla="*/ 694 w 1769"/>
                        <a:gd name="T15" fmla="*/ 268 h 791"/>
                        <a:gd name="T16" fmla="*/ 554 w 1769"/>
                        <a:gd name="T17" fmla="*/ 175 h 791"/>
                        <a:gd name="T18" fmla="*/ 290 w 1769"/>
                        <a:gd name="T19" fmla="*/ 90 h 791"/>
                        <a:gd name="T20" fmla="*/ 0 w 1769"/>
                        <a:gd name="T21" fmla="*/ 45 h 791"/>
                        <a:gd name="T22" fmla="*/ 2 w 1769"/>
                        <a:gd name="T23" fmla="*/ 5 h 791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540000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 cap="flat" cmpd="sng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pPr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ru-RU">
                        <a:solidFill>
                          <a:srgbClr val="FFCC00"/>
                        </a:solidFill>
                        <a:latin typeface="Arial" charset="0"/>
                      </a:endParaRPr>
                    </a:p>
                  </p:txBody>
                </p:sp>
              </p:grpSp>
              <p:grpSp>
                <p:nvGrpSpPr>
                  <p:cNvPr id="66" name="Group 101"/>
                  <p:cNvGrpSpPr>
                    <a:grpSpLocks/>
                  </p:cNvGrpSpPr>
                  <p:nvPr/>
                </p:nvGrpSpPr>
                <p:grpSpPr bwMode="auto">
                  <a:xfrm>
                    <a:off x="3080" y="1956"/>
                    <a:ext cx="620" cy="2385"/>
                    <a:chOff x="3006" y="1984"/>
                    <a:chExt cx="620" cy="2385"/>
                  </a:xfrm>
                </p:grpSpPr>
                <p:sp>
                  <p:nvSpPr>
                    <p:cNvPr id="73" name="Freeform 102"/>
                    <p:cNvSpPr>
                      <a:spLocks/>
                    </p:cNvSpPr>
                    <p:nvPr/>
                  </p:nvSpPr>
                  <p:spPr bwMode="hidden">
                    <a:xfrm rot="4286818">
                      <a:off x="2329" y="2661"/>
                      <a:ext cx="1600" cy="246"/>
                    </a:xfrm>
                    <a:custGeom>
                      <a:avLst/>
                      <a:gdLst>
                        <a:gd name="T0" fmla="*/ 0 w 2736"/>
                        <a:gd name="T1" fmla="*/ 246 h 504"/>
                        <a:gd name="T2" fmla="*/ 505 w 2736"/>
                        <a:gd name="T3" fmla="*/ 82 h 504"/>
                        <a:gd name="T4" fmla="*/ 1039 w 2736"/>
                        <a:gd name="T5" fmla="*/ 12 h 504"/>
                        <a:gd name="T6" fmla="*/ 1600 w 2736"/>
                        <a:gd name="T7" fmla="*/ 12 h 504"/>
                        <a:gd name="T8" fmla="*/ 1591 w 2736"/>
                        <a:gd name="T9" fmla="*/ 50 h 504"/>
                        <a:gd name="T10" fmla="*/ 1032 w 2736"/>
                        <a:gd name="T11" fmla="*/ 50 h 504"/>
                        <a:gd name="T12" fmla="*/ 382 w 2736"/>
                        <a:gd name="T13" fmla="*/ 143 h 504"/>
                        <a:gd name="T14" fmla="*/ 0 w 2736"/>
                        <a:gd name="T15" fmla="*/ 246 h 504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pPr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ru-RU">
                        <a:solidFill>
                          <a:srgbClr val="FFCC00"/>
                        </a:solidFill>
                        <a:latin typeface="Arial" charset="0"/>
                      </a:endParaRPr>
                    </a:p>
                  </p:txBody>
                </p:sp>
                <p:sp>
                  <p:nvSpPr>
                    <p:cNvPr id="74" name="Freeform 103"/>
                    <p:cNvSpPr>
                      <a:spLocks/>
                    </p:cNvSpPr>
                    <p:nvPr/>
                  </p:nvSpPr>
                  <p:spPr bwMode="hidden">
                    <a:xfrm rot="4286818">
                      <a:off x="3004" y="3747"/>
                      <a:ext cx="859" cy="386"/>
                    </a:xfrm>
                    <a:custGeom>
                      <a:avLst/>
                      <a:gdLst>
                        <a:gd name="T0" fmla="*/ 2 w 1769"/>
                        <a:gd name="T1" fmla="*/ 4 h 791"/>
                        <a:gd name="T2" fmla="*/ 236 w 1769"/>
                        <a:gd name="T3" fmla="*/ 27 h 791"/>
                        <a:gd name="T4" fmla="*/ 562 w 1769"/>
                        <a:gd name="T5" fmla="*/ 98 h 791"/>
                        <a:gd name="T6" fmla="*/ 782 w 1769"/>
                        <a:gd name="T7" fmla="*/ 211 h 791"/>
                        <a:gd name="T8" fmla="*/ 853 w 1769"/>
                        <a:gd name="T9" fmla="*/ 297 h 791"/>
                        <a:gd name="T10" fmla="*/ 820 w 1769"/>
                        <a:gd name="T11" fmla="*/ 384 h 791"/>
                        <a:gd name="T12" fmla="*/ 772 w 1769"/>
                        <a:gd name="T13" fmla="*/ 308 h 791"/>
                        <a:gd name="T14" fmla="*/ 674 w 1769"/>
                        <a:gd name="T15" fmla="*/ 222 h 791"/>
                        <a:gd name="T16" fmla="*/ 539 w 1769"/>
                        <a:gd name="T17" fmla="*/ 144 h 791"/>
                        <a:gd name="T18" fmla="*/ 282 w 1769"/>
                        <a:gd name="T19" fmla="*/ 74 h 791"/>
                        <a:gd name="T20" fmla="*/ 0 w 1769"/>
                        <a:gd name="T21" fmla="*/ 37 h 791"/>
                        <a:gd name="T22" fmla="*/ 2 w 1769"/>
                        <a:gd name="T23" fmla="*/ 4 h 791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540000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pPr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ru-RU">
                        <a:solidFill>
                          <a:srgbClr val="FFCC00"/>
                        </a:solidFill>
                        <a:latin typeface="Arial" charset="0"/>
                      </a:endParaRPr>
                    </a:p>
                  </p:txBody>
                </p:sp>
              </p:grpSp>
              <p:grpSp>
                <p:nvGrpSpPr>
                  <p:cNvPr id="67" name="Group 104"/>
                  <p:cNvGrpSpPr>
                    <a:grpSpLocks/>
                  </p:cNvGrpSpPr>
                  <p:nvPr/>
                </p:nvGrpSpPr>
                <p:grpSpPr bwMode="auto">
                  <a:xfrm>
                    <a:off x="2893" y="2072"/>
                    <a:ext cx="404" cy="2220"/>
                    <a:chOff x="2819" y="2100"/>
                    <a:chExt cx="404" cy="2220"/>
                  </a:xfrm>
                </p:grpSpPr>
                <p:sp>
                  <p:nvSpPr>
                    <p:cNvPr id="71" name="Freeform 105"/>
                    <p:cNvSpPr>
                      <a:spLocks/>
                    </p:cNvSpPr>
                    <p:nvPr/>
                  </p:nvSpPr>
                  <p:spPr bwMode="hidden">
                    <a:xfrm rot="4898956">
                      <a:off x="2206" y="2712"/>
                      <a:ext cx="1471" cy="246"/>
                    </a:xfrm>
                    <a:custGeom>
                      <a:avLst/>
                      <a:gdLst>
                        <a:gd name="T0" fmla="*/ 0 w 2736"/>
                        <a:gd name="T1" fmla="*/ 246 h 504"/>
                        <a:gd name="T2" fmla="*/ 465 w 2736"/>
                        <a:gd name="T3" fmla="*/ 82 h 504"/>
                        <a:gd name="T4" fmla="*/ 955 w 2736"/>
                        <a:gd name="T5" fmla="*/ 12 h 504"/>
                        <a:gd name="T6" fmla="*/ 1471 w 2736"/>
                        <a:gd name="T7" fmla="*/ 12 h 504"/>
                        <a:gd name="T8" fmla="*/ 1462 w 2736"/>
                        <a:gd name="T9" fmla="*/ 50 h 504"/>
                        <a:gd name="T10" fmla="*/ 948 w 2736"/>
                        <a:gd name="T11" fmla="*/ 50 h 504"/>
                        <a:gd name="T12" fmla="*/ 352 w 2736"/>
                        <a:gd name="T13" fmla="*/ 143 h 504"/>
                        <a:gd name="T14" fmla="*/ 0 w 2736"/>
                        <a:gd name="T15" fmla="*/ 246 h 504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pPr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ru-RU">
                        <a:solidFill>
                          <a:srgbClr val="FFCC00"/>
                        </a:solidFill>
                        <a:latin typeface="Arial" charset="0"/>
                      </a:endParaRPr>
                    </a:p>
                  </p:txBody>
                </p:sp>
                <p:sp>
                  <p:nvSpPr>
                    <p:cNvPr id="72" name="Freeform 106"/>
                    <p:cNvSpPr>
                      <a:spLocks/>
                    </p:cNvSpPr>
                    <p:nvPr/>
                  </p:nvSpPr>
                  <p:spPr bwMode="hidden">
                    <a:xfrm rot="4898956">
                      <a:off x="2636" y="3732"/>
                      <a:ext cx="790" cy="385"/>
                    </a:xfrm>
                    <a:custGeom>
                      <a:avLst/>
                      <a:gdLst>
                        <a:gd name="T0" fmla="*/ 2 w 1769"/>
                        <a:gd name="T1" fmla="*/ 4 h 791"/>
                        <a:gd name="T2" fmla="*/ 217 w 1769"/>
                        <a:gd name="T3" fmla="*/ 27 h 791"/>
                        <a:gd name="T4" fmla="*/ 517 w 1769"/>
                        <a:gd name="T5" fmla="*/ 97 h 791"/>
                        <a:gd name="T6" fmla="*/ 719 w 1769"/>
                        <a:gd name="T7" fmla="*/ 210 h 791"/>
                        <a:gd name="T8" fmla="*/ 784 w 1769"/>
                        <a:gd name="T9" fmla="*/ 296 h 791"/>
                        <a:gd name="T10" fmla="*/ 754 w 1769"/>
                        <a:gd name="T11" fmla="*/ 383 h 791"/>
                        <a:gd name="T12" fmla="*/ 710 w 1769"/>
                        <a:gd name="T13" fmla="*/ 308 h 791"/>
                        <a:gd name="T14" fmla="*/ 620 w 1769"/>
                        <a:gd name="T15" fmla="*/ 221 h 791"/>
                        <a:gd name="T16" fmla="*/ 495 w 1769"/>
                        <a:gd name="T17" fmla="*/ 144 h 791"/>
                        <a:gd name="T18" fmla="*/ 259 w 1769"/>
                        <a:gd name="T19" fmla="*/ 74 h 791"/>
                        <a:gd name="T20" fmla="*/ 0 w 1769"/>
                        <a:gd name="T21" fmla="*/ 37 h 791"/>
                        <a:gd name="T22" fmla="*/ 2 w 1769"/>
                        <a:gd name="T23" fmla="*/ 4 h 791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540000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pPr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ru-RU">
                        <a:solidFill>
                          <a:srgbClr val="FFCC00"/>
                        </a:solidFill>
                        <a:latin typeface="Arial" charset="0"/>
                      </a:endParaRPr>
                    </a:p>
                  </p:txBody>
                </p:sp>
              </p:grpSp>
              <p:grpSp>
                <p:nvGrpSpPr>
                  <p:cNvPr id="68" name="Group 107"/>
                  <p:cNvGrpSpPr>
                    <a:grpSpLocks/>
                  </p:cNvGrpSpPr>
                  <p:nvPr/>
                </p:nvGrpSpPr>
                <p:grpSpPr bwMode="auto">
                  <a:xfrm>
                    <a:off x="2372" y="2107"/>
                    <a:ext cx="427" cy="2185"/>
                    <a:chOff x="2287" y="2135"/>
                    <a:chExt cx="427" cy="2185"/>
                  </a:xfrm>
                </p:grpSpPr>
                <p:sp>
                  <p:nvSpPr>
                    <p:cNvPr id="69" name="Freeform 108"/>
                    <p:cNvSpPr>
                      <a:spLocks/>
                    </p:cNvSpPr>
                    <p:nvPr/>
                  </p:nvSpPr>
                  <p:spPr bwMode="hidden">
                    <a:xfrm rot="5755659">
                      <a:off x="1902" y="2760"/>
                      <a:ext cx="1437" cy="188"/>
                    </a:xfrm>
                    <a:custGeom>
                      <a:avLst/>
                      <a:gdLst>
                        <a:gd name="T0" fmla="*/ 0 w 2736"/>
                        <a:gd name="T1" fmla="*/ 188 h 504"/>
                        <a:gd name="T2" fmla="*/ 454 w 2736"/>
                        <a:gd name="T3" fmla="*/ 63 h 504"/>
                        <a:gd name="T4" fmla="*/ 933 w 2736"/>
                        <a:gd name="T5" fmla="*/ 9 h 504"/>
                        <a:gd name="T6" fmla="*/ 1437 w 2736"/>
                        <a:gd name="T7" fmla="*/ 9 h 504"/>
                        <a:gd name="T8" fmla="*/ 1429 w 2736"/>
                        <a:gd name="T9" fmla="*/ 38 h 504"/>
                        <a:gd name="T10" fmla="*/ 926 w 2736"/>
                        <a:gd name="T11" fmla="*/ 38 h 504"/>
                        <a:gd name="T12" fmla="*/ 343 w 2736"/>
                        <a:gd name="T13" fmla="*/ 109 h 504"/>
                        <a:gd name="T14" fmla="*/ 0 w 2736"/>
                        <a:gd name="T15" fmla="*/ 188 h 504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540000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pPr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ru-RU">
                        <a:solidFill>
                          <a:srgbClr val="FFCC00"/>
                        </a:solidFill>
                        <a:latin typeface="Arial" charset="0"/>
                      </a:endParaRPr>
                    </a:p>
                  </p:txBody>
                </p:sp>
                <p:sp>
                  <p:nvSpPr>
                    <p:cNvPr id="70" name="Freeform 109"/>
                    <p:cNvSpPr>
                      <a:spLocks/>
                    </p:cNvSpPr>
                    <p:nvPr/>
                  </p:nvSpPr>
                  <p:spPr bwMode="hidden">
                    <a:xfrm rot="5755659">
                      <a:off x="2049" y="3787"/>
                      <a:ext cx="771" cy="295"/>
                    </a:xfrm>
                    <a:custGeom>
                      <a:avLst/>
                      <a:gdLst>
                        <a:gd name="T0" fmla="*/ 2 w 1769"/>
                        <a:gd name="T1" fmla="*/ 3 h 791"/>
                        <a:gd name="T2" fmla="*/ 211 w 1769"/>
                        <a:gd name="T3" fmla="*/ 21 h 791"/>
                        <a:gd name="T4" fmla="*/ 504 w 1769"/>
                        <a:gd name="T5" fmla="*/ 75 h 791"/>
                        <a:gd name="T6" fmla="*/ 702 w 1769"/>
                        <a:gd name="T7" fmla="*/ 161 h 791"/>
                        <a:gd name="T8" fmla="*/ 765 w 1769"/>
                        <a:gd name="T9" fmla="*/ 227 h 791"/>
                        <a:gd name="T10" fmla="*/ 736 w 1769"/>
                        <a:gd name="T11" fmla="*/ 294 h 791"/>
                        <a:gd name="T12" fmla="*/ 693 w 1769"/>
                        <a:gd name="T13" fmla="*/ 236 h 791"/>
                        <a:gd name="T14" fmla="*/ 605 w 1769"/>
                        <a:gd name="T15" fmla="*/ 169 h 791"/>
                        <a:gd name="T16" fmla="*/ 483 w 1769"/>
                        <a:gd name="T17" fmla="*/ 110 h 791"/>
                        <a:gd name="T18" fmla="*/ 253 w 1769"/>
                        <a:gd name="T19" fmla="*/ 57 h 791"/>
                        <a:gd name="T20" fmla="*/ 0 w 1769"/>
                        <a:gd name="T21" fmla="*/ 28 h 791"/>
                        <a:gd name="T22" fmla="*/ 2 w 1769"/>
                        <a:gd name="T23" fmla="*/ 3 h 791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540000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pPr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ru-RU">
                        <a:solidFill>
                          <a:srgbClr val="FFCC00"/>
                        </a:solidFill>
                        <a:latin typeface="Arial" charset="0"/>
                      </a:endParaRPr>
                    </a:p>
                  </p:txBody>
                </p:sp>
              </p:grpSp>
            </p:grpSp>
          </p:grpSp>
          <p:grpSp>
            <p:nvGrpSpPr>
              <p:cNvPr id="23" name="Group 110"/>
              <p:cNvGrpSpPr>
                <a:grpSpLocks/>
              </p:cNvGrpSpPr>
              <p:nvPr/>
            </p:nvGrpSpPr>
            <p:grpSpPr bwMode="auto">
              <a:xfrm>
                <a:off x="73" y="313"/>
                <a:ext cx="5460" cy="3667"/>
                <a:chOff x="73" y="313"/>
                <a:chExt cx="5460" cy="3667"/>
              </a:xfrm>
            </p:grpSpPr>
            <p:grpSp>
              <p:nvGrpSpPr>
                <p:cNvPr id="24" name="Group 111"/>
                <p:cNvGrpSpPr>
                  <a:grpSpLocks/>
                </p:cNvGrpSpPr>
                <p:nvPr/>
              </p:nvGrpSpPr>
              <p:grpSpPr bwMode="auto">
                <a:xfrm>
                  <a:off x="73" y="313"/>
                  <a:ext cx="5460" cy="3667"/>
                  <a:chOff x="73" y="313"/>
                  <a:chExt cx="5460" cy="3667"/>
                </a:xfrm>
              </p:grpSpPr>
              <p:sp>
                <p:nvSpPr>
                  <p:cNvPr id="26" name="Arc 112"/>
                  <p:cNvSpPr>
                    <a:spLocks/>
                  </p:cNvSpPr>
                  <p:nvPr/>
                </p:nvSpPr>
                <p:spPr bwMode="hidden">
                  <a:xfrm flipV="1">
                    <a:off x="2965" y="456"/>
                    <a:ext cx="2568" cy="2047"/>
                  </a:xfrm>
                  <a:custGeom>
                    <a:avLst/>
                    <a:gdLst>
                      <a:gd name="T0" fmla="*/ 180 w 36729"/>
                      <a:gd name="T1" fmla="*/ 94 h 21600"/>
                      <a:gd name="T2" fmla="*/ 0 w 36729"/>
                      <a:gd name="T3" fmla="*/ 110 h 21600"/>
                      <a:gd name="T4" fmla="*/ 87 w 36729"/>
                      <a:gd name="T5" fmla="*/ 0 h 21600"/>
                      <a:gd name="T6" fmla="*/ 0 60000 65536"/>
                      <a:gd name="T7" fmla="*/ 0 60000 65536"/>
                      <a:gd name="T8" fmla="*/ 0 60000 65536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0" t="0" r="r" b="b"/>
                    <a:pathLst>
                      <a:path w="36729" h="21600" fill="none" extrusionOk="0">
                        <a:moveTo>
                          <a:pt x="36729" y="10451"/>
                        </a:moveTo>
                        <a:cubicBezTo>
                          <a:pt x="32926" y="17330"/>
                          <a:pt x="25686" y="21599"/>
                          <a:pt x="17826" y="21600"/>
                        </a:cubicBezTo>
                        <a:cubicBezTo>
                          <a:pt x="10696" y="21600"/>
                          <a:pt x="4025" y="18081"/>
                          <a:pt x="-1" y="12197"/>
                        </a:cubicBezTo>
                      </a:path>
                      <a:path w="36729" h="21600" stroke="0" extrusionOk="0">
                        <a:moveTo>
                          <a:pt x="36729" y="10451"/>
                        </a:moveTo>
                        <a:cubicBezTo>
                          <a:pt x="32926" y="17330"/>
                          <a:pt x="25686" y="21599"/>
                          <a:pt x="17826" y="21600"/>
                        </a:cubicBezTo>
                        <a:cubicBezTo>
                          <a:pt x="10696" y="21600"/>
                          <a:pt x="4025" y="18081"/>
                          <a:pt x="-1" y="12197"/>
                        </a:cubicBezTo>
                        <a:lnTo>
                          <a:pt x="17826" y="0"/>
                        </a:lnTo>
                        <a:lnTo>
                          <a:pt x="36729" y="10451"/>
                        </a:lnTo>
                        <a:close/>
                      </a:path>
                    </a:pathLst>
                  </a:custGeom>
                  <a:noFill/>
                  <a:ln w="9525">
                    <a:solidFill>
                      <a:schemeClr val="accent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wrap="none" anchor="ctr"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ru-RU">
                      <a:solidFill>
                        <a:srgbClr val="FFCC00"/>
                      </a:solidFill>
                      <a:latin typeface="Arial" charset="0"/>
                    </a:endParaRPr>
                  </a:p>
                </p:txBody>
              </p:sp>
              <p:sp>
                <p:nvSpPr>
                  <p:cNvPr id="27" name="Arc 113"/>
                  <p:cNvSpPr>
                    <a:spLocks/>
                  </p:cNvSpPr>
                  <p:nvPr/>
                </p:nvSpPr>
                <p:spPr bwMode="hidden">
                  <a:xfrm flipH="1">
                    <a:off x="387" y="1601"/>
                    <a:ext cx="2017" cy="2379"/>
                  </a:xfrm>
                  <a:custGeom>
                    <a:avLst/>
                    <a:gdLst>
                      <a:gd name="T0" fmla="*/ 0 w 30473"/>
                      <a:gd name="T1" fmla="*/ 22 h 22305"/>
                      <a:gd name="T2" fmla="*/ 133 w 30473"/>
                      <a:gd name="T3" fmla="*/ 254 h 22305"/>
                      <a:gd name="T4" fmla="*/ 39 w 30473"/>
                      <a:gd name="T5" fmla="*/ 246 h 22305"/>
                      <a:gd name="T6" fmla="*/ 0 60000 65536"/>
                      <a:gd name="T7" fmla="*/ 0 60000 65536"/>
                      <a:gd name="T8" fmla="*/ 0 60000 65536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0" t="0" r="r" b="b"/>
                    <a:pathLst>
                      <a:path w="30473" h="22305" fill="none" extrusionOk="0">
                        <a:moveTo>
                          <a:pt x="-1" y="1906"/>
                        </a:moveTo>
                        <a:cubicBezTo>
                          <a:pt x="2789" y="649"/>
                          <a:pt x="5813" y="-1"/>
                          <a:pt x="8873" y="0"/>
                        </a:cubicBezTo>
                        <a:cubicBezTo>
                          <a:pt x="20802" y="0"/>
                          <a:pt x="30473" y="9670"/>
                          <a:pt x="30473" y="21600"/>
                        </a:cubicBezTo>
                        <a:cubicBezTo>
                          <a:pt x="30473" y="21835"/>
                          <a:pt x="30469" y="22070"/>
                          <a:pt x="30461" y="22304"/>
                        </a:cubicBezTo>
                      </a:path>
                      <a:path w="30473" h="22305" stroke="0" extrusionOk="0">
                        <a:moveTo>
                          <a:pt x="-1" y="1906"/>
                        </a:moveTo>
                        <a:cubicBezTo>
                          <a:pt x="2789" y="649"/>
                          <a:pt x="5813" y="-1"/>
                          <a:pt x="8873" y="0"/>
                        </a:cubicBezTo>
                        <a:cubicBezTo>
                          <a:pt x="20802" y="0"/>
                          <a:pt x="30473" y="9670"/>
                          <a:pt x="30473" y="21600"/>
                        </a:cubicBezTo>
                        <a:cubicBezTo>
                          <a:pt x="30473" y="21835"/>
                          <a:pt x="30469" y="22070"/>
                          <a:pt x="30461" y="22304"/>
                        </a:cubicBezTo>
                        <a:lnTo>
                          <a:pt x="8873" y="21600"/>
                        </a:lnTo>
                        <a:lnTo>
                          <a:pt x="-1" y="1906"/>
                        </a:lnTo>
                        <a:close/>
                      </a:path>
                    </a:pathLst>
                  </a:custGeom>
                  <a:noFill/>
                  <a:ln w="9525">
                    <a:solidFill>
                      <a:schemeClr val="folHlink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wrap="none" anchor="ctr"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ru-RU">
                      <a:solidFill>
                        <a:srgbClr val="FFCC00"/>
                      </a:solidFill>
                      <a:latin typeface="Arial" charset="0"/>
                    </a:endParaRPr>
                  </a:p>
                </p:txBody>
              </p:sp>
              <p:sp>
                <p:nvSpPr>
                  <p:cNvPr id="28" name="Arc 114"/>
                  <p:cNvSpPr>
                    <a:spLocks/>
                  </p:cNvSpPr>
                  <p:nvPr/>
                </p:nvSpPr>
                <p:spPr bwMode="hidden">
                  <a:xfrm>
                    <a:off x="3028" y="1181"/>
                    <a:ext cx="1426" cy="2380"/>
                  </a:xfrm>
                  <a:custGeom>
                    <a:avLst/>
                    <a:gdLst>
                      <a:gd name="T0" fmla="*/ 0 w 34812"/>
                      <a:gd name="T1" fmla="*/ 51 h 22305"/>
                      <a:gd name="T2" fmla="*/ 58 w 34812"/>
                      <a:gd name="T3" fmla="*/ 254 h 22305"/>
                      <a:gd name="T4" fmla="*/ 22 w 34812"/>
                      <a:gd name="T5" fmla="*/ 246 h 22305"/>
                      <a:gd name="T6" fmla="*/ 0 60000 65536"/>
                      <a:gd name="T7" fmla="*/ 0 60000 65536"/>
                      <a:gd name="T8" fmla="*/ 0 60000 65536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0" t="0" r="r" b="b"/>
                    <a:pathLst>
                      <a:path w="34812" h="22305" fill="none" extrusionOk="0">
                        <a:moveTo>
                          <a:pt x="-1" y="4511"/>
                        </a:moveTo>
                        <a:cubicBezTo>
                          <a:pt x="3783" y="1586"/>
                          <a:pt x="8429" y="-1"/>
                          <a:pt x="13212" y="0"/>
                        </a:cubicBezTo>
                        <a:cubicBezTo>
                          <a:pt x="25141" y="0"/>
                          <a:pt x="34812" y="9670"/>
                          <a:pt x="34812" y="21600"/>
                        </a:cubicBezTo>
                        <a:cubicBezTo>
                          <a:pt x="34812" y="21835"/>
                          <a:pt x="34808" y="22070"/>
                          <a:pt x="34800" y="22304"/>
                        </a:cubicBezTo>
                      </a:path>
                      <a:path w="34812" h="22305" stroke="0" extrusionOk="0">
                        <a:moveTo>
                          <a:pt x="-1" y="4511"/>
                        </a:moveTo>
                        <a:cubicBezTo>
                          <a:pt x="3783" y="1586"/>
                          <a:pt x="8429" y="-1"/>
                          <a:pt x="13212" y="0"/>
                        </a:cubicBezTo>
                        <a:cubicBezTo>
                          <a:pt x="25141" y="0"/>
                          <a:pt x="34812" y="9670"/>
                          <a:pt x="34812" y="21600"/>
                        </a:cubicBezTo>
                        <a:cubicBezTo>
                          <a:pt x="34812" y="21835"/>
                          <a:pt x="34808" y="22070"/>
                          <a:pt x="34800" y="22304"/>
                        </a:cubicBezTo>
                        <a:lnTo>
                          <a:pt x="13212" y="21600"/>
                        </a:lnTo>
                        <a:lnTo>
                          <a:pt x="-1" y="4511"/>
                        </a:lnTo>
                        <a:close/>
                      </a:path>
                    </a:pathLst>
                  </a:custGeom>
                  <a:noFill/>
                  <a:ln w="9525">
                    <a:solidFill>
                      <a:schemeClr val="accent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wrap="none" anchor="ctr"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ru-RU">
                      <a:solidFill>
                        <a:srgbClr val="FFCC00"/>
                      </a:solidFill>
                      <a:latin typeface="Arial" charset="0"/>
                    </a:endParaRPr>
                  </a:p>
                </p:txBody>
              </p:sp>
              <p:sp>
                <p:nvSpPr>
                  <p:cNvPr id="29" name="Arc 115"/>
                  <p:cNvSpPr>
                    <a:spLocks/>
                  </p:cNvSpPr>
                  <p:nvPr/>
                </p:nvSpPr>
                <p:spPr bwMode="hidden">
                  <a:xfrm flipH="1">
                    <a:off x="73" y="812"/>
                    <a:ext cx="2541" cy="2380"/>
                  </a:xfrm>
                  <a:custGeom>
                    <a:avLst/>
                    <a:gdLst>
                      <a:gd name="T0" fmla="*/ 0 w 36830"/>
                      <a:gd name="T1" fmla="*/ 71 h 22305"/>
                      <a:gd name="T2" fmla="*/ 175 w 36830"/>
                      <a:gd name="T3" fmla="*/ 254 h 22305"/>
                      <a:gd name="T4" fmla="*/ 73 w 36830"/>
                      <a:gd name="T5" fmla="*/ 246 h 22305"/>
                      <a:gd name="T6" fmla="*/ 0 60000 65536"/>
                      <a:gd name="T7" fmla="*/ 0 60000 65536"/>
                      <a:gd name="T8" fmla="*/ 0 60000 65536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0" t="0" r="r" b="b"/>
                    <a:pathLst>
                      <a:path w="36830" h="22305" fill="none" extrusionOk="0">
                        <a:moveTo>
                          <a:pt x="0" y="6283"/>
                        </a:moveTo>
                        <a:cubicBezTo>
                          <a:pt x="4047" y="2258"/>
                          <a:pt x="9522" y="-1"/>
                          <a:pt x="15230" y="0"/>
                        </a:cubicBezTo>
                        <a:cubicBezTo>
                          <a:pt x="27159" y="0"/>
                          <a:pt x="36830" y="9670"/>
                          <a:pt x="36830" y="21600"/>
                        </a:cubicBezTo>
                        <a:cubicBezTo>
                          <a:pt x="36830" y="21835"/>
                          <a:pt x="36826" y="22070"/>
                          <a:pt x="36818" y="22304"/>
                        </a:cubicBezTo>
                      </a:path>
                      <a:path w="36830" h="22305" stroke="0" extrusionOk="0">
                        <a:moveTo>
                          <a:pt x="0" y="6283"/>
                        </a:moveTo>
                        <a:cubicBezTo>
                          <a:pt x="4047" y="2258"/>
                          <a:pt x="9522" y="-1"/>
                          <a:pt x="15230" y="0"/>
                        </a:cubicBezTo>
                        <a:cubicBezTo>
                          <a:pt x="27159" y="0"/>
                          <a:pt x="36830" y="9670"/>
                          <a:pt x="36830" y="21600"/>
                        </a:cubicBezTo>
                        <a:cubicBezTo>
                          <a:pt x="36830" y="21835"/>
                          <a:pt x="36826" y="22070"/>
                          <a:pt x="36818" y="22304"/>
                        </a:cubicBezTo>
                        <a:lnTo>
                          <a:pt x="15230" y="21600"/>
                        </a:lnTo>
                        <a:lnTo>
                          <a:pt x="0" y="6283"/>
                        </a:lnTo>
                        <a:close/>
                      </a:path>
                    </a:pathLst>
                  </a:custGeom>
                  <a:noFill/>
                  <a:ln w="9525">
                    <a:solidFill>
                      <a:schemeClr val="folHlink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wrap="none" anchor="ctr"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ru-RU">
                      <a:solidFill>
                        <a:srgbClr val="FFCC00"/>
                      </a:solidFill>
                      <a:latin typeface="Arial" charset="0"/>
                    </a:endParaRPr>
                  </a:p>
                </p:txBody>
              </p:sp>
              <p:sp>
                <p:nvSpPr>
                  <p:cNvPr id="30" name="Arc 116"/>
                  <p:cNvSpPr>
                    <a:spLocks/>
                  </p:cNvSpPr>
                  <p:nvPr/>
                </p:nvSpPr>
                <p:spPr bwMode="hidden">
                  <a:xfrm flipH="1">
                    <a:off x="789" y="313"/>
                    <a:ext cx="1851" cy="2304"/>
                  </a:xfrm>
                  <a:custGeom>
                    <a:avLst/>
                    <a:gdLst>
                      <a:gd name="T0" fmla="*/ 0 w 31881"/>
                      <a:gd name="T1" fmla="*/ 114 h 21600"/>
                      <a:gd name="T2" fmla="*/ 107 w 31881"/>
                      <a:gd name="T3" fmla="*/ 55 h 21600"/>
                      <a:gd name="T4" fmla="*/ 61 w 31881"/>
                      <a:gd name="T5" fmla="*/ 246 h 21600"/>
                      <a:gd name="T6" fmla="*/ 0 60000 65536"/>
                      <a:gd name="T7" fmla="*/ 0 60000 65536"/>
                      <a:gd name="T8" fmla="*/ 0 60000 65536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0" t="0" r="r" b="b"/>
                    <a:pathLst>
                      <a:path w="31881" h="21600" fill="none" extrusionOk="0">
                        <a:moveTo>
                          <a:pt x="-1" y="10015"/>
                        </a:moveTo>
                        <a:cubicBezTo>
                          <a:pt x="3963" y="3778"/>
                          <a:pt x="10840" y="-1"/>
                          <a:pt x="18231" y="0"/>
                        </a:cubicBezTo>
                        <a:cubicBezTo>
                          <a:pt x="23204" y="0"/>
                          <a:pt x="28026" y="1716"/>
                          <a:pt x="31881" y="4859"/>
                        </a:cubicBezTo>
                      </a:path>
                      <a:path w="31881" h="21600" stroke="0" extrusionOk="0">
                        <a:moveTo>
                          <a:pt x="-1" y="10015"/>
                        </a:moveTo>
                        <a:cubicBezTo>
                          <a:pt x="3963" y="3778"/>
                          <a:pt x="10840" y="-1"/>
                          <a:pt x="18231" y="0"/>
                        </a:cubicBezTo>
                        <a:cubicBezTo>
                          <a:pt x="23204" y="0"/>
                          <a:pt x="28026" y="1716"/>
                          <a:pt x="31881" y="4859"/>
                        </a:cubicBezTo>
                        <a:lnTo>
                          <a:pt x="18231" y="21600"/>
                        </a:lnTo>
                        <a:lnTo>
                          <a:pt x="-1" y="10015"/>
                        </a:lnTo>
                        <a:close/>
                      </a:path>
                    </a:pathLst>
                  </a:custGeom>
                  <a:noFill/>
                  <a:ln w="9525">
                    <a:solidFill>
                      <a:schemeClr val="accent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wrap="none" anchor="ctr"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ru-RU">
                      <a:solidFill>
                        <a:srgbClr val="FFCC00"/>
                      </a:solidFill>
                      <a:latin typeface="Arial" charset="0"/>
                    </a:endParaRPr>
                  </a:p>
                </p:txBody>
              </p:sp>
              <p:sp>
                <p:nvSpPr>
                  <p:cNvPr id="31" name="Arc 117"/>
                  <p:cNvSpPr>
                    <a:spLocks/>
                  </p:cNvSpPr>
                  <p:nvPr/>
                </p:nvSpPr>
                <p:spPr bwMode="hidden">
                  <a:xfrm>
                    <a:off x="2763" y="1281"/>
                    <a:ext cx="763" cy="2304"/>
                  </a:xfrm>
                  <a:custGeom>
                    <a:avLst/>
                    <a:gdLst>
                      <a:gd name="T0" fmla="*/ 0 w 31146"/>
                      <a:gd name="T1" fmla="*/ 51 h 21600"/>
                      <a:gd name="T2" fmla="*/ 19 w 31146"/>
                      <a:gd name="T3" fmla="*/ 109 h 21600"/>
                      <a:gd name="T4" fmla="*/ 8 w 31146"/>
                      <a:gd name="T5" fmla="*/ 246 h 21600"/>
                      <a:gd name="T6" fmla="*/ 0 60000 65536"/>
                      <a:gd name="T7" fmla="*/ 0 60000 65536"/>
                      <a:gd name="T8" fmla="*/ 0 60000 65536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0" t="0" r="r" b="b"/>
                    <a:pathLst>
                      <a:path w="31146" h="21600" fill="none" extrusionOk="0">
                        <a:moveTo>
                          <a:pt x="-1" y="4511"/>
                        </a:moveTo>
                        <a:cubicBezTo>
                          <a:pt x="3783" y="1586"/>
                          <a:pt x="8429" y="-1"/>
                          <a:pt x="13212" y="0"/>
                        </a:cubicBezTo>
                        <a:cubicBezTo>
                          <a:pt x="20409" y="0"/>
                          <a:pt x="27134" y="3585"/>
                          <a:pt x="31145" y="9561"/>
                        </a:cubicBezTo>
                      </a:path>
                      <a:path w="31146" h="21600" stroke="0" extrusionOk="0">
                        <a:moveTo>
                          <a:pt x="-1" y="4511"/>
                        </a:moveTo>
                        <a:cubicBezTo>
                          <a:pt x="3783" y="1586"/>
                          <a:pt x="8429" y="-1"/>
                          <a:pt x="13212" y="0"/>
                        </a:cubicBezTo>
                        <a:cubicBezTo>
                          <a:pt x="20409" y="0"/>
                          <a:pt x="27134" y="3585"/>
                          <a:pt x="31145" y="9561"/>
                        </a:cubicBezTo>
                        <a:lnTo>
                          <a:pt x="13212" y="21600"/>
                        </a:lnTo>
                        <a:lnTo>
                          <a:pt x="-1" y="4511"/>
                        </a:lnTo>
                        <a:close/>
                      </a:path>
                    </a:pathLst>
                  </a:custGeom>
                  <a:noFill/>
                  <a:ln w="9525">
                    <a:solidFill>
                      <a:schemeClr val="accent2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wrap="none" anchor="ctr"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ru-RU">
                      <a:solidFill>
                        <a:srgbClr val="FFCC00"/>
                      </a:solidFill>
                      <a:latin typeface="Arial" charset="0"/>
                    </a:endParaRPr>
                  </a:p>
                </p:txBody>
              </p:sp>
              <p:sp>
                <p:nvSpPr>
                  <p:cNvPr id="32" name="Freeform 118"/>
                  <p:cNvSpPr>
                    <a:spLocks/>
                  </p:cNvSpPr>
                  <p:nvPr/>
                </p:nvSpPr>
                <p:spPr bwMode="hidden">
                  <a:xfrm flipH="1">
                    <a:off x="1799" y="438"/>
                    <a:ext cx="418" cy="1524"/>
                  </a:xfrm>
                  <a:custGeom>
                    <a:avLst/>
                    <a:gdLst>
                      <a:gd name="T0" fmla="*/ 0 w 776"/>
                      <a:gd name="T1" fmla="*/ 41 h 2368"/>
                      <a:gd name="T2" fmla="*/ 129 w 776"/>
                      <a:gd name="T3" fmla="*/ 10 h 2368"/>
                      <a:gd name="T4" fmla="*/ 52 w 776"/>
                      <a:gd name="T5" fmla="*/ 103 h 2368"/>
                      <a:gd name="T6" fmla="*/ 181 w 776"/>
                      <a:gd name="T7" fmla="*/ 103 h 2368"/>
                      <a:gd name="T8" fmla="*/ 103 w 776"/>
                      <a:gd name="T9" fmla="*/ 196 h 2368"/>
                      <a:gd name="T10" fmla="*/ 207 w 776"/>
                      <a:gd name="T11" fmla="*/ 227 h 2368"/>
                      <a:gd name="T12" fmla="*/ 155 w 776"/>
                      <a:gd name="T13" fmla="*/ 288 h 2368"/>
                      <a:gd name="T14" fmla="*/ 259 w 776"/>
                      <a:gd name="T15" fmla="*/ 319 h 2368"/>
                      <a:gd name="T16" fmla="*/ 207 w 776"/>
                      <a:gd name="T17" fmla="*/ 381 h 2368"/>
                      <a:gd name="T18" fmla="*/ 284 w 776"/>
                      <a:gd name="T19" fmla="*/ 412 h 2368"/>
                      <a:gd name="T20" fmla="*/ 259 w 776"/>
                      <a:gd name="T21" fmla="*/ 474 h 2368"/>
                      <a:gd name="T22" fmla="*/ 310 w 776"/>
                      <a:gd name="T23" fmla="*/ 535 h 2368"/>
                      <a:gd name="T24" fmla="*/ 310 w 776"/>
                      <a:gd name="T25" fmla="*/ 597 h 2368"/>
                      <a:gd name="T26" fmla="*/ 362 w 776"/>
                      <a:gd name="T27" fmla="*/ 690 h 2368"/>
                      <a:gd name="T28" fmla="*/ 336 w 776"/>
                      <a:gd name="T29" fmla="*/ 783 h 2368"/>
                      <a:gd name="T30" fmla="*/ 388 w 776"/>
                      <a:gd name="T31" fmla="*/ 844 h 2368"/>
                      <a:gd name="T32" fmla="*/ 362 w 776"/>
                      <a:gd name="T33" fmla="*/ 937 h 2368"/>
                      <a:gd name="T34" fmla="*/ 388 w 776"/>
                      <a:gd name="T35" fmla="*/ 1030 h 2368"/>
                      <a:gd name="T36" fmla="*/ 362 w 776"/>
                      <a:gd name="T37" fmla="*/ 1092 h 2368"/>
                      <a:gd name="T38" fmla="*/ 414 w 776"/>
                      <a:gd name="T39" fmla="*/ 1184 h 2368"/>
                      <a:gd name="T40" fmla="*/ 388 w 776"/>
                      <a:gd name="T41" fmla="*/ 1277 h 2368"/>
                      <a:gd name="T42" fmla="*/ 414 w 776"/>
                      <a:gd name="T43" fmla="*/ 1400 h 2368"/>
                      <a:gd name="T44" fmla="*/ 388 w 776"/>
                      <a:gd name="T45" fmla="*/ 1431 h 2368"/>
                      <a:gd name="T46" fmla="*/ 414 w 776"/>
                      <a:gd name="T47" fmla="*/ 1524 h 2368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</a:gdLst>
                    <a:ahLst/>
                    <a:cxnLst>
                      <a:cxn ang="T48">
                        <a:pos x="T0" y="T1"/>
                      </a:cxn>
                      <a:cxn ang="T49">
                        <a:pos x="T2" y="T3"/>
                      </a:cxn>
                      <a:cxn ang="T50">
                        <a:pos x="T4" y="T5"/>
                      </a:cxn>
                      <a:cxn ang="T51">
                        <a:pos x="T6" y="T7"/>
                      </a:cxn>
                      <a:cxn ang="T52">
                        <a:pos x="T8" y="T9"/>
                      </a:cxn>
                      <a:cxn ang="T53">
                        <a:pos x="T10" y="T11"/>
                      </a:cxn>
                      <a:cxn ang="T54">
                        <a:pos x="T12" y="T13"/>
                      </a:cxn>
                      <a:cxn ang="T55">
                        <a:pos x="T14" y="T15"/>
                      </a:cxn>
                      <a:cxn ang="T56">
                        <a:pos x="T16" y="T17"/>
                      </a:cxn>
                      <a:cxn ang="T57">
                        <a:pos x="T18" y="T19"/>
                      </a:cxn>
                      <a:cxn ang="T58">
                        <a:pos x="T20" y="T21"/>
                      </a:cxn>
                      <a:cxn ang="T59">
                        <a:pos x="T22" y="T23"/>
                      </a:cxn>
                      <a:cxn ang="T60">
                        <a:pos x="T24" y="T25"/>
                      </a:cxn>
                      <a:cxn ang="T61">
                        <a:pos x="T26" y="T27"/>
                      </a:cxn>
                      <a:cxn ang="T62">
                        <a:pos x="T28" y="T29"/>
                      </a:cxn>
                      <a:cxn ang="T63">
                        <a:pos x="T30" y="T31"/>
                      </a:cxn>
                      <a:cxn ang="T64">
                        <a:pos x="T32" y="T33"/>
                      </a:cxn>
                      <a:cxn ang="T65">
                        <a:pos x="T34" y="T35"/>
                      </a:cxn>
                      <a:cxn ang="T66">
                        <a:pos x="T36" y="T37"/>
                      </a:cxn>
                      <a:cxn ang="T67">
                        <a:pos x="T38" y="T39"/>
                      </a:cxn>
                      <a:cxn ang="T68">
                        <a:pos x="T40" y="T41"/>
                      </a:cxn>
                      <a:cxn ang="T69">
                        <a:pos x="T42" y="T43"/>
                      </a:cxn>
                      <a:cxn ang="T70">
                        <a:pos x="T44" y="T45"/>
                      </a:cxn>
                      <a:cxn ang="T71">
                        <a:pos x="T46" y="T47"/>
                      </a:cxn>
                    </a:cxnLst>
                    <a:rect l="0" t="0" r="r" b="b"/>
                    <a:pathLst>
                      <a:path w="776" h="2368">
                        <a:moveTo>
                          <a:pt x="0" y="64"/>
                        </a:moveTo>
                        <a:cubicBezTo>
                          <a:pt x="112" y="32"/>
                          <a:pt x="224" y="0"/>
                          <a:pt x="240" y="16"/>
                        </a:cubicBezTo>
                        <a:cubicBezTo>
                          <a:pt x="256" y="32"/>
                          <a:pt x="80" y="136"/>
                          <a:pt x="96" y="160"/>
                        </a:cubicBezTo>
                        <a:cubicBezTo>
                          <a:pt x="112" y="184"/>
                          <a:pt x="320" y="136"/>
                          <a:pt x="336" y="160"/>
                        </a:cubicBezTo>
                        <a:cubicBezTo>
                          <a:pt x="352" y="184"/>
                          <a:pt x="184" y="272"/>
                          <a:pt x="192" y="304"/>
                        </a:cubicBezTo>
                        <a:cubicBezTo>
                          <a:pt x="200" y="336"/>
                          <a:pt x="368" y="328"/>
                          <a:pt x="384" y="352"/>
                        </a:cubicBezTo>
                        <a:cubicBezTo>
                          <a:pt x="400" y="376"/>
                          <a:pt x="272" y="424"/>
                          <a:pt x="288" y="448"/>
                        </a:cubicBezTo>
                        <a:cubicBezTo>
                          <a:pt x="304" y="472"/>
                          <a:pt x="464" y="472"/>
                          <a:pt x="480" y="496"/>
                        </a:cubicBezTo>
                        <a:cubicBezTo>
                          <a:pt x="496" y="520"/>
                          <a:pt x="376" y="568"/>
                          <a:pt x="384" y="592"/>
                        </a:cubicBezTo>
                        <a:cubicBezTo>
                          <a:pt x="392" y="616"/>
                          <a:pt x="512" y="616"/>
                          <a:pt x="528" y="640"/>
                        </a:cubicBezTo>
                        <a:cubicBezTo>
                          <a:pt x="544" y="664"/>
                          <a:pt x="472" y="704"/>
                          <a:pt x="480" y="736"/>
                        </a:cubicBezTo>
                        <a:cubicBezTo>
                          <a:pt x="488" y="768"/>
                          <a:pt x="560" y="800"/>
                          <a:pt x="576" y="832"/>
                        </a:cubicBezTo>
                        <a:cubicBezTo>
                          <a:pt x="592" y="864"/>
                          <a:pt x="560" y="888"/>
                          <a:pt x="576" y="928"/>
                        </a:cubicBezTo>
                        <a:cubicBezTo>
                          <a:pt x="592" y="968"/>
                          <a:pt x="664" y="1024"/>
                          <a:pt x="672" y="1072"/>
                        </a:cubicBezTo>
                        <a:cubicBezTo>
                          <a:pt x="680" y="1120"/>
                          <a:pt x="616" y="1176"/>
                          <a:pt x="624" y="1216"/>
                        </a:cubicBezTo>
                        <a:cubicBezTo>
                          <a:pt x="632" y="1256"/>
                          <a:pt x="712" y="1272"/>
                          <a:pt x="720" y="1312"/>
                        </a:cubicBezTo>
                        <a:cubicBezTo>
                          <a:pt x="728" y="1352"/>
                          <a:pt x="672" y="1408"/>
                          <a:pt x="672" y="1456"/>
                        </a:cubicBezTo>
                        <a:cubicBezTo>
                          <a:pt x="672" y="1504"/>
                          <a:pt x="720" y="1560"/>
                          <a:pt x="720" y="1600"/>
                        </a:cubicBezTo>
                        <a:cubicBezTo>
                          <a:pt x="720" y="1640"/>
                          <a:pt x="664" y="1656"/>
                          <a:pt x="672" y="1696"/>
                        </a:cubicBezTo>
                        <a:cubicBezTo>
                          <a:pt x="680" y="1736"/>
                          <a:pt x="760" y="1792"/>
                          <a:pt x="768" y="1840"/>
                        </a:cubicBezTo>
                        <a:cubicBezTo>
                          <a:pt x="776" y="1888"/>
                          <a:pt x="720" y="1928"/>
                          <a:pt x="720" y="1984"/>
                        </a:cubicBezTo>
                        <a:cubicBezTo>
                          <a:pt x="720" y="2040"/>
                          <a:pt x="768" y="2136"/>
                          <a:pt x="768" y="2176"/>
                        </a:cubicBezTo>
                        <a:cubicBezTo>
                          <a:pt x="768" y="2216"/>
                          <a:pt x="720" y="2192"/>
                          <a:pt x="720" y="2224"/>
                        </a:cubicBezTo>
                        <a:cubicBezTo>
                          <a:pt x="720" y="2256"/>
                          <a:pt x="744" y="2312"/>
                          <a:pt x="768" y="2368"/>
                        </a:cubicBezTo>
                      </a:path>
                    </a:pathLst>
                  </a:custGeom>
                  <a:noFill/>
                  <a:ln w="9525">
                    <a:solidFill>
                      <a:schemeClr val="folHlink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wrap="none" anchor="ctr"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ru-RU">
                      <a:solidFill>
                        <a:srgbClr val="FFCC00"/>
                      </a:solidFill>
                      <a:latin typeface="Arial" charset="0"/>
                    </a:endParaRPr>
                  </a:p>
                </p:txBody>
              </p:sp>
            </p:grpSp>
            <p:sp>
              <p:nvSpPr>
                <p:cNvPr id="25" name="Freeform 119"/>
                <p:cNvSpPr>
                  <a:spLocks/>
                </p:cNvSpPr>
                <p:nvPr/>
              </p:nvSpPr>
              <p:spPr bwMode="hidden">
                <a:xfrm rot="-1346631">
                  <a:off x="3279" y="1529"/>
                  <a:ext cx="443" cy="837"/>
                </a:xfrm>
                <a:custGeom>
                  <a:avLst/>
                  <a:gdLst>
                    <a:gd name="T0" fmla="*/ 0 w 776"/>
                    <a:gd name="T1" fmla="*/ 23 h 2368"/>
                    <a:gd name="T2" fmla="*/ 137 w 776"/>
                    <a:gd name="T3" fmla="*/ 6 h 2368"/>
                    <a:gd name="T4" fmla="*/ 55 w 776"/>
                    <a:gd name="T5" fmla="*/ 57 h 2368"/>
                    <a:gd name="T6" fmla="*/ 192 w 776"/>
                    <a:gd name="T7" fmla="*/ 57 h 2368"/>
                    <a:gd name="T8" fmla="*/ 110 w 776"/>
                    <a:gd name="T9" fmla="*/ 107 h 2368"/>
                    <a:gd name="T10" fmla="*/ 219 w 776"/>
                    <a:gd name="T11" fmla="*/ 124 h 2368"/>
                    <a:gd name="T12" fmla="*/ 164 w 776"/>
                    <a:gd name="T13" fmla="*/ 158 h 2368"/>
                    <a:gd name="T14" fmla="*/ 274 w 776"/>
                    <a:gd name="T15" fmla="*/ 175 h 2368"/>
                    <a:gd name="T16" fmla="*/ 219 w 776"/>
                    <a:gd name="T17" fmla="*/ 209 h 2368"/>
                    <a:gd name="T18" fmla="*/ 301 w 776"/>
                    <a:gd name="T19" fmla="*/ 226 h 2368"/>
                    <a:gd name="T20" fmla="*/ 274 w 776"/>
                    <a:gd name="T21" fmla="*/ 260 h 2368"/>
                    <a:gd name="T22" fmla="*/ 329 w 776"/>
                    <a:gd name="T23" fmla="*/ 294 h 2368"/>
                    <a:gd name="T24" fmla="*/ 329 w 776"/>
                    <a:gd name="T25" fmla="*/ 328 h 2368"/>
                    <a:gd name="T26" fmla="*/ 384 w 776"/>
                    <a:gd name="T27" fmla="*/ 379 h 2368"/>
                    <a:gd name="T28" fmla="*/ 356 w 776"/>
                    <a:gd name="T29" fmla="*/ 430 h 2368"/>
                    <a:gd name="T30" fmla="*/ 411 w 776"/>
                    <a:gd name="T31" fmla="*/ 464 h 2368"/>
                    <a:gd name="T32" fmla="*/ 384 w 776"/>
                    <a:gd name="T33" fmla="*/ 515 h 2368"/>
                    <a:gd name="T34" fmla="*/ 411 w 776"/>
                    <a:gd name="T35" fmla="*/ 566 h 2368"/>
                    <a:gd name="T36" fmla="*/ 384 w 776"/>
                    <a:gd name="T37" fmla="*/ 599 h 2368"/>
                    <a:gd name="T38" fmla="*/ 438 w 776"/>
                    <a:gd name="T39" fmla="*/ 650 h 2368"/>
                    <a:gd name="T40" fmla="*/ 411 w 776"/>
                    <a:gd name="T41" fmla="*/ 701 h 2368"/>
                    <a:gd name="T42" fmla="*/ 438 w 776"/>
                    <a:gd name="T43" fmla="*/ 769 h 2368"/>
                    <a:gd name="T44" fmla="*/ 411 w 776"/>
                    <a:gd name="T45" fmla="*/ 786 h 2368"/>
                    <a:gd name="T46" fmla="*/ 438 w 776"/>
                    <a:gd name="T47" fmla="*/ 837 h 2368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</a:gdLst>
                  <a:ahLst/>
                  <a:cxnLst>
                    <a:cxn ang="T48">
                      <a:pos x="T0" y="T1"/>
                    </a:cxn>
                    <a:cxn ang="T49">
                      <a:pos x="T2" y="T3"/>
                    </a:cxn>
                    <a:cxn ang="T50">
                      <a:pos x="T4" y="T5"/>
                    </a:cxn>
                    <a:cxn ang="T51">
                      <a:pos x="T6" y="T7"/>
                    </a:cxn>
                    <a:cxn ang="T52">
                      <a:pos x="T8" y="T9"/>
                    </a:cxn>
                    <a:cxn ang="T53">
                      <a:pos x="T10" y="T11"/>
                    </a:cxn>
                    <a:cxn ang="T54">
                      <a:pos x="T12" y="T13"/>
                    </a:cxn>
                    <a:cxn ang="T55">
                      <a:pos x="T14" y="T15"/>
                    </a:cxn>
                    <a:cxn ang="T56">
                      <a:pos x="T16" y="T17"/>
                    </a:cxn>
                    <a:cxn ang="T57">
                      <a:pos x="T18" y="T19"/>
                    </a:cxn>
                    <a:cxn ang="T58">
                      <a:pos x="T20" y="T21"/>
                    </a:cxn>
                    <a:cxn ang="T59">
                      <a:pos x="T22" y="T23"/>
                    </a:cxn>
                    <a:cxn ang="T60">
                      <a:pos x="T24" y="T25"/>
                    </a:cxn>
                    <a:cxn ang="T61">
                      <a:pos x="T26" y="T27"/>
                    </a:cxn>
                    <a:cxn ang="T62">
                      <a:pos x="T28" y="T29"/>
                    </a:cxn>
                    <a:cxn ang="T63">
                      <a:pos x="T30" y="T31"/>
                    </a:cxn>
                    <a:cxn ang="T64">
                      <a:pos x="T32" y="T33"/>
                    </a:cxn>
                    <a:cxn ang="T65">
                      <a:pos x="T34" y="T35"/>
                    </a:cxn>
                    <a:cxn ang="T66">
                      <a:pos x="T36" y="T37"/>
                    </a:cxn>
                    <a:cxn ang="T67">
                      <a:pos x="T38" y="T39"/>
                    </a:cxn>
                    <a:cxn ang="T68">
                      <a:pos x="T40" y="T41"/>
                    </a:cxn>
                    <a:cxn ang="T69">
                      <a:pos x="T42" y="T43"/>
                    </a:cxn>
                    <a:cxn ang="T70">
                      <a:pos x="T44" y="T45"/>
                    </a:cxn>
                    <a:cxn ang="T71">
                      <a:pos x="T46" y="T47"/>
                    </a:cxn>
                  </a:cxnLst>
                  <a:rect l="0" t="0" r="r" b="b"/>
                  <a:pathLst>
                    <a:path w="776" h="2368">
                      <a:moveTo>
                        <a:pt x="0" y="64"/>
                      </a:moveTo>
                      <a:cubicBezTo>
                        <a:pt x="112" y="32"/>
                        <a:pt x="224" y="0"/>
                        <a:pt x="240" y="16"/>
                      </a:cubicBezTo>
                      <a:cubicBezTo>
                        <a:pt x="256" y="32"/>
                        <a:pt x="80" y="136"/>
                        <a:pt x="96" y="160"/>
                      </a:cubicBezTo>
                      <a:cubicBezTo>
                        <a:pt x="112" y="184"/>
                        <a:pt x="320" y="136"/>
                        <a:pt x="336" y="160"/>
                      </a:cubicBezTo>
                      <a:cubicBezTo>
                        <a:pt x="352" y="184"/>
                        <a:pt x="184" y="272"/>
                        <a:pt x="192" y="304"/>
                      </a:cubicBezTo>
                      <a:cubicBezTo>
                        <a:pt x="200" y="336"/>
                        <a:pt x="368" y="328"/>
                        <a:pt x="384" y="352"/>
                      </a:cubicBezTo>
                      <a:cubicBezTo>
                        <a:pt x="400" y="376"/>
                        <a:pt x="272" y="424"/>
                        <a:pt x="288" y="448"/>
                      </a:cubicBezTo>
                      <a:cubicBezTo>
                        <a:pt x="304" y="472"/>
                        <a:pt x="464" y="472"/>
                        <a:pt x="480" y="496"/>
                      </a:cubicBezTo>
                      <a:cubicBezTo>
                        <a:pt x="496" y="520"/>
                        <a:pt x="376" y="568"/>
                        <a:pt x="384" y="592"/>
                      </a:cubicBezTo>
                      <a:cubicBezTo>
                        <a:pt x="392" y="616"/>
                        <a:pt x="512" y="616"/>
                        <a:pt x="528" y="640"/>
                      </a:cubicBezTo>
                      <a:cubicBezTo>
                        <a:pt x="544" y="664"/>
                        <a:pt x="472" y="704"/>
                        <a:pt x="480" y="736"/>
                      </a:cubicBezTo>
                      <a:cubicBezTo>
                        <a:pt x="488" y="768"/>
                        <a:pt x="560" y="800"/>
                        <a:pt x="576" y="832"/>
                      </a:cubicBezTo>
                      <a:cubicBezTo>
                        <a:pt x="592" y="864"/>
                        <a:pt x="560" y="888"/>
                        <a:pt x="576" y="928"/>
                      </a:cubicBezTo>
                      <a:cubicBezTo>
                        <a:pt x="592" y="968"/>
                        <a:pt x="664" y="1024"/>
                        <a:pt x="672" y="1072"/>
                      </a:cubicBezTo>
                      <a:cubicBezTo>
                        <a:pt x="680" y="1120"/>
                        <a:pt x="616" y="1176"/>
                        <a:pt x="624" y="1216"/>
                      </a:cubicBezTo>
                      <a:cubicBezTo>
                        <a:pt x="632" y="1256"/>
                        <a:pt x="712" y="1272"/>
                        <a:pt x="720" y="1312"/>
                      </a:cubicBezTo>
                      <a:cubicBezTo>
                        <a:pt x="728" y="1352"/>
                        <a:pt x="672" y="1408"/>
                        <a:pt x="672" y="1456"/>
                      </a:cubicBezTo>
                      <a:cubicBezTo>
                        <a:pt x="672" y="1504"/>
                        <a:pt x="720" y="1560"/>
                        <a:pt x="720" y="1600"/>
                      </a:cubicBezTo>
                      <a:cubicBezTo>
                        <a:pt x="720" y="1640"/>
                        <a:pt x="664" y="1656"/>
                        <a:pt x="672" y="1696"/>
                      </a:cubicBezTo>
                      <a:cubicBezTo>
                        <a:pt x="680" y="1736"/>
                        <a:pt x="760" y="1792"/>
                        <a:pt x="768" y="1840"/>
                      </a:cubicBezTo>
                      <a:cubicBezTo>
                        <a:pt x="776" y="1888"/>
                        <a:pt x="720" y="1928"/>
                        <a:pt x="720" y="1984"/>
                      </a:cubicBezTo>
                      <a:cubicBezTo>
                        <a:pt x="720" y="2040"/>
                        <a:pt x="768" y="2136"/>
                        <a:pt x="768" y="2176"/>
                      </a:cubicBezTo>
                      <a:cubicBezTo>
                        <a:pt x="768" y="2216"/>
                        <a:pt x="720" y="2192"/>
                        <a:pt x="720" y="2224"/>
                      </a:cubicBezTo>
                      <a:cubicBezTo>
                        <a:pt x="720" y="2256"/>
                        <a:pt x="744" y="2312"/>
                        <a:pt x="768" y="2368"/>
                      </a:cubicBezTo>
                    </a:path>
                  </a:pathLst>
                </a:custGeom>
                <a:noFill/>
                <a:ln w="9525">
                  <a:solidFill>
                    <a:schemeClr val="accent2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>
                    <a:solidFill>
                      <a:srgbClr val="FFCC00"/>
                    </a:solidFill>
                    <a:latin typeface="Arial" charset="0"/>
                  </a:endParaRPr>
                </a:p>
              </p:txBody>
            </p:sp>
          </p:grpSp>
        </p:grpSp>
        <p:grpSp>
          <p:nvGrpSpPr>
            <p:cNvPr id="7" name="Group 120"/>
            <p:cNvGrpSpPr>
              <a:grpSpLocks/>
            </p:cNvGrpSpPr>
            <p:nvPr/>
          </p:nvGrpSpPr>
          <p:grpSpPr bwMode="auto">
            <a:xfrm>
              <a:off x="1476" y="452"/>
              <a:ext cx="4040" cy="2966"/>
              <a:chOff x="210" y="337"/>
              <a:chExt cx="5198" cy="3818"/>
            </a:xfrm>
          </p:grpSpPr>
          <p:sp>
            <p:nvSpPr>
              <p:cNvPr id="8" name="Freeform 121"/>
              <p:cNvSpPr>
                <a:spLocks/>
              </p:cNvSpPr>
              <p:nvPr/>
            </p:nvSpPr>
            <p:spPr bwMode="hidden">
              <a:xfrm flipH="1">
                <a:off x="1934" y="2382"/>
                <a:ext cx="485" cy="1479"/>
              </a:xfrm>
              <a:custGeom>
                <a:avLst/>
                <a:gdLst>
                  <a:gd name="T0" fmla="*/ 0 w 776"/>
                  <a:gd name="T1" fmla="*/ 40 h 2368"/>
                  <a:gd name="T2" fmla="*/ 150 w 776"/>
                  <a:gd name="T3" fmla="*/ 10 h 2368"/>
                  <a:gd name="T4" fmla="*/ 60 w 776"/>
                  <a:gd name="T5" fmla="*/ 100 h 2368"/>
                  <a:gd name="T6" fmla="*/ 210 w 776"/>
                  <a:gd name="T7" fmla="*/ 100 h 2368"/>
                  <a:gd name="T8" fmla="*/ 120 w 776"/>
                  <a:gd name="T9" fmla="*/ 190 h 2368"/>
                  <a:gd name="T10" fmla="*/ 240 w 776"/>
                  <a:gd name="T11" fmla="*/ 220 h 2368"/>
                  <a:gd name="T12" fmla="*/ 180 w 776"/>
                  <a:gd name="T13" fmla="*/ 280 h 2368"/>
                  <a:gd name="T14" fmla="*/ 300 w 776"/>
                  <a:gd name="T15" fmla="*/ 310 h 2368"/>
                  <a:gd name="T16" fmla="*/ 240 w 776"/>
                  <a:gd name="T17" fmla="*/ 370 h 2368"/>
                  <a:gd name="T18" fmla="*/ 330 w 776"/>
                  <a:gd name="T19" fmla="*/ 400 h 2368"/>
                  <a:gd name="T20" fmla="*/ 300 w 776"/>
                  <a:gd name="T21" fmla="*/ 460 h 2368"/>
                  <a:gd name="T22" fmla="*/ 360 w 776"/>
                  <a:gd name="T23" fmla="*/ 520 h 2368"/>
                  <a:gd name="T24" fmla="*/ 360 w 776"/>
                  <a:gd name="T25" fmla="*/ 580 h 2368"/>
                  <a:gd name="T26" fmla="*/ 420 w 776"/>
                  <a:gd name="T27" fmla="*/ 670 h 2368"/>
                  <a:gd name="T28" fmla="*/ 390 w 776"/>
                  <a:gd name="T29" fmla="*/ 759 h 2368"/>
                  <a:gd name="T30" fmla="*/ 450 w 776"/>
                  <a:gd name="T31" fmla="*/ 819 h 2368"/>
                  <a:gd name="T32" fmla="*/ 420 w 776"/>
                  <a:gd name="T33" fmla="*/ 909 h 2368"/>
                  <a:gd name="T34" fmla="*/ 450 w 776"/>
                  <a:gd name="T35" fmla="*/ 999 h 2368"/>
                  <a:gd name="T36" fmla="*/ 420 w 776"/>
                  <a:gd name="T37" fmla="*/ 1059 h 2368"/>
                  <a:gd name="T38" fmla="*/ 480 w 776"/>
                  <a:gd name="T39" fmla="*/ 1149 h 2368"/>
                  <a:gd name="T40" fmla="*/ 450 w 776"/>
                  <a:gd name="T41" fmla="*/ 1239 h 2368"/>
                  <a:gd name="T42" fmla="*/ 480 w 776"/>
                  <a:gd name="T43" fmla="*/ 1359 h 2368"/>
                  <a:gd name="T44" fmla="*/ 450 w 776"/>
                  <a:gd name="T45" fmla="*/ 1389 h 2368"/>
                  <a:gd name="T46" fmla="*/ 480 w 776"/>
                  <a:gd name="T47" fmla="*/ 1479 h 2368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accent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FFCC00"/>
                  </a:solidFill>
                  <a:latin typeface="Arial" charset="0"/>
                </a:endParaRPr>
              </a:p>
            </p:txBody>
          </p:sp>
          <p:sp>
            <p:nvSpPr>
              <p:cNvPr id="9" name="Arc 122"/>
              <p:cNvSpPr>
                <a:spLocks/>
              </p:cNvSpPr>
              <p:nvPr/>
            </p:nvSpPr>
            <p:spPr bwMode="hidden">
              <a:xfrm flipH="1">
                <a:off x="1054" y="1851"/>
                <a:ext cx="2122" cy="2304"/>
              </a:xfrm>
              <a:custGeom>
                <a:avLst/>
                <a:gdLst>
                  <a:gd name="T0" fmla="*/ 53 w 21600"/>
                  <a:gd name="T1" fmla="*/ 0 h 21602"/>
                  <a:gd name="T2" fmla="*/ 208 w 21600"/>
                  <a:gd name="T3" fmla="*/ 246 h 21602"/>
                  <a:gd name="T4" fmla="*/ 0 w 21600"/>
                  <a:gd name="T5" fmla="*/ 238 h 21602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21600" h="21602" fill="none" extrusionOk="0">
                    <a:moveTo>
                      <a:pt x="5466" y="0"/>
                    </a:moveTo>
                    <a:cubicBezTo>
                      <a:pt x="14970" y="2486"/>
                      <a:pt x="21600" y="11073"/>
                      <a:pt x="21600" y="20897"/>
                    </a:cubicBezTo>
                    <a:cubicBezTo>
                      <a:pt x="21600" y="21132"/>
                      <a:pt x="21596" y="21367"/>
                      <a:pt x="21588" y="21601"/>
                    </a:cubicBezTo>
                  </a:path>
                  <a:path w="21600" h="21602" stroke="0" extrusionOk="0">
                    <a:moveTo>
                      <a:pt x="5466" y="0"/>
                    </a:moveTo>
                    <a:cubicBezTo>
                      <a:pt x="14970" y="2486"/>
                      <a:pt x="21600" y="11073"/>
                      <a:pt x="21600" y="20897"/>
                    </a:cubicBezTo>
                    <a:cubicBezTo>
                      <a:pt x="21600" y="21132"/>
                      <a:pt x="21596" y="21367"/>
                      <a:pt x="21588" y="21601"/>
                    </a:cubicBezTo>
                    <a:lnTo>
                      <a:pt x="0" y="20897"/>
                    </a:lnTo>
                    <a:lnTo>
                      <a:pt x="5466" y="0"/>
                    </a:lnTo>
                    <a:close/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FFCC00"/>
                  </a:solidFill>
                  <a:latin typeface="Arial" charset="0"/>
                </a:endParaRPr>
              </a:p>
            </p:txBody>
          </p:sp>
          <p:sp>
            <p:nvSpPr>
              <p:cNvPr id="10" name="Arc 123"/>
              <p:cNvSpPr>
                <a:spLocks/>
              </p:cNvSpPr>
              <p:nvPr/>
            </p:nvSpPr>
            <p:spPr bwMode="hidden">
              <a:xfrm flipH="1">
                <a:off x="1266" y="1480"/>
                <a:ext cx="1244" cy="2379"/>
              </a:xfrm>
              <a:custGeom>
                <a:avLst/>
                <a:gdLst>
                  <a:gd name="T0" fmla="*/ 0 w 28940"/>
                  <a:gd name="T1" fmla="*/ 15 h 22305"/>
                  <a:gd name="T2" fmla="*/ 53 w 28940"/>
                  <a:gd name="T3" fmla="*/ 254 h 22305"/>
                  <a:gd name="T4" fmla="*/ 14 w 28940"/>
                  <a:gd name="T5" fmla="*/ 246 h 2230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28940" h="22305" fill="none" extrusionOk="0">
                    <a:moveTo>
                      <a:pt x="0" y="1285"/>
                    </a:moveTo>
                    <a:cubicBezTo>
                      <a:pt x="2353" y="434"/>
                      <a:pt x="4837" y="-1"/>
                      <a:pt x="7340" y="0"/>
                    </a:cubicBezTo>
                    <a:cubicBezTo>
                      <a:pt x="19269" y="0"/>
                      <a:pt x="28940" y="9670"/>
                      <a:pt x="28940" y="21600"/>
                    </a:cubicBezTo>
                    <a:cubicBezTo>
                      <a:pt x="28940" y="21835"/>
                      <a:pt x="28936" y="22070"/>
                      <a:pt x="28928" y="22304"/>
                    </a:cubicBezTo>
                  </a:path>
                  <a:path w="28940" h="22305" stroke="0" extrusionOk="0">
                    <a:moveTo>
                      <a:pt x="0" y="1285"/>
                    </a:moveTo>
                    <a:cubicBezTo>
                      <a:pt x="2353" y="434"/>
                      <a:pt x="4837" y="-1"/>
                      <a:pt x="7340" y="0"/>
                    </a:cubicBezTo>
                    <a:cubicBezTo>
                      <a:pt x="19269" y="0"/>
                      <a:pt x="28940" y="9670"/>
                      <a:pt x="28940" y="21600"/>
                    </a:cubicBezTo>
                    <a:cubicBezTo>
                      <a:pt x="28940" y="21835"/>
                      <a:pt x="28936" y="22070"/>
                      <a:pt x="28928" y="22304"/>
                    </a:cubicBezTo>
                    <a:lnTo>
                      <a:pt x="7340" y="21600"/>
                    </a:lnTo>
                    <a:lnTo>
                      <a:pt x="0" y="1285"/>
                    </a:lnTo>
                    <a:close/>
                  </a:path>
                </a:pathLst>
              </a:custGeom>
              <a:noFill/>
              <a:ln w="9525">
                <a:solidFill>
                  <a:schemeClr val="accent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FFCC00"/>
                  </a:solidFill>
                  <a:latin typeface="Arial" charset="0"/>
                </a:endParaRPr>
              </a:p>
            </p:txBody>
          </p:sp>
          <p:sp>
            <p:nvSpPr>
              <p:cNvPr id="11" name="Arc 124"/>
              <p:cNvSpPr>
                <a:spLocks/>
              </p:cNvSpPr>
              <p:nvPr/>
            </p:nvSpPr>
            <p:spPr bwMode="hidden">
              <a:xfrm flipH="1">
                <a:off x="210" y="1169"/>
                <a:ext cx="2376" cy="2379"/>
              </a:xfrm>
              <a:custGeom>
                <a:avLst/>
                <a:gdLst>
                  <a:gd name="T0" fmla="*/ 0 w 34455"/>
                  <a:gd name="T1" fmla="*/ 48 h 22305"/>
                  <a:gd name="T2" fmla="*/ 164 w 34455"/>
                  <a:gd name="T3" fmla="*/ 254 h 22305"/>
                  <a:gd name="T4" fmla="*/ 61 w 34455"/>
                  <a:gd name="T5" fmla="*/ 246 h 2230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34455" h="22305" fill="none" extrusionOk="0">
                    <a:moveTo>
                      <a:pt x="0" y="4241"/>
                    </a:moveTo>
                    <a:cubicBezTo>
                      <a:pt x="3720" y="1486"/>
                      <a:pt x="8226" y="-1"/>
                      <a:pt x="12855" y="0"/>
                    </a:cubicBezTo>
                    <a:cubicBezTo>
                      <a:pt x="24784" y="0"/>
                      <a:pt x="34455" y="9670"/>
                      <a:pt x="34455" y="21600"/>
                    </a:cubicBezTo>
                    <a:cubicBezTo>
                      <a:pt x="34455" y="21835"/>
                      <a:pt x="34451" y="22070"/>
                      <a:pt x="34443" y="22304"/>
                    </a:cubicBezTo>
                  </a:path>
                  <a:path w="34455" h="22305" stroke="0" extrusionOk="0">
                    <a:moveTo>
                      <a:pt x="0" y="4241"/>
                    </a:moveTo>
                    <a:cubicBezTo>
                      <a:pt x="3720" y="1486"/>
                      <a:pt x="8226" y="-1"/>
                      <a:pt x="12855" y="0"/>
                    </a:cubicBezTo>
                    <a:cubicBezTo>
                      <a:pt x="24784" y="0"/>
                      <a:pt x="34455" y="9670"/>
                      <a:pt x="34455" y="21600"/>
                    </a:cubicBezTo>
                    <a:cubicBezTo>
                      <a:pt x="34455" y="21835"/>
                      <a:pt x="34451" y="22070"/>
                      <a:pt x="34443" y="22304"/>
                    </a:cubicBezTo>
                    <a:lnTo>
                      <a:pt x="12855" y="21600"/>
                    </a:lnTo>
                    <a:lnTo>
                      <a:pt x="0" y="4241"/>
                    </a:lnTo>
                    <a:close/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FFCC00"/>
                  </a:solidFill>
                  <a:latin typeface="Arial" charset="0"/>
                </a:endParaRPr>
              </a:p>
            </p:txBody>
          </p:sp>
          <p:sp>
            <p:nvSpPr>
              <p:cNvPr id="12" name="Arc 125"/>
              <p:cNvSpPr>
                <a:spLocks/>
              </p:cNvSpPr>
              <p:nvPr/>
            </p:nvSpPr>
            <p:spPr bwMode="hidden">
              <a:xfrm>
                <a:off x="2840" y="1503"/>
                <a:ext cx="381" cy="2379"/>
              </a:xfrm>
              <a:custGeom>
                <a:avLst/>
                <a:gdLst>
                  <a:gd name="T0" fmla="*/ 0 w 34812"/>
                  <a:gd name="T1" fmla="*/ 51 h 22305"/>
                  <a:gd name="T2" fmla="*/ 4 w 34812"/>
                  <a:gd name="T3" fmla="*/ 254 h 22305"/>
                  <a:gd name="T4" fmla="*/ 2 w 34812"/>
                  <a:gd name="T5" fmla="*/ 246 h 2230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34812" h="22305" fill="none" extrusionOk="0">
                    <a:moveTo>
                      <a:pt x="-1" y="4511"/>
                    </a:moveTo>
                    <a:cubicBezTo>
                      <a:pt x="3783" y="1586"/>
                      <a:pt x="8429" y="-1"/>
                      <a:pt x="13212" y="0"/>
                    </a:cubicBezTo>
                    <a:cubicBezTo>
                      <a:pt x="25141" y="0"/>
                      <a:pt x="34812" y="9670"/>
                      <a:pt x="34812" y="21600"/>
                    </a:cubicBezTo>
                    <a:cubicBezTo>
                      <a:pt x="34812" y="21835"/>
                      <a:pt x="34808" y="22070"/>
                      <a:pt x="34800" y="22304"/>
                    </a:cubicBezTo>
                  </a:path>
                  <a:path w="34812" h="22305" stroke="0" extrusionOk="0">
                    <a:moveTo>
                      <a:pt x="-1" y="4511"/>
                    </a:moveTo>
                    <a:cubicBezTo>
                      <a:pt x="3783" y="1586"/>
                      <a:pt x="8429" y="-1"/>
                      <a:pt x="13212" y="0"/>
                    </a:cubicBezTo>
                    <a:cubicBezTo>
                      <a:pt x="25141" y="0"/>
                      <a:pt x="34812" y="9670"/>
                      <a:pt x="34812" y="21600"/>
                    </a:cubicBezTo>
                    <a:cubicBezTo>
                      <a:pt x="34812" y="21835"/>
                      <a:pt x="34808" y="22070"/>
                      <a:pt x="34800" y="22304"/>
                    </a:cubicBezTo>
                    <a:lnTo>
                      <a:pt x="13212" y="21600"/>
                    </a:lnTo>
                    <a:lnTo>
                      <a:pt x="-1" y="4511"/>
                    </a:lnTo>
                    <a:close/>
                  </a:path>
                </a:pathLst>
              </a:custGeom>
              <a:noFill/>
              <a:ln w="9525">
                <a:solidFill>
                  <a:schemeClr val="accent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FFCC00"/>
                  </a:solidFill>
                  <a:latin typeface="Arial" charset="0"/>
                </a:endParaRPr>
              </a:p>
            </p:txBody>
          </p:sp>
          <p:sp>
            <p:nvSpPr>
              <p:cNvPr id="13" name="Arc 126"/>
              <p:cNvSpPr>
                <a:spLocks/>
              </p:cNvSpPr>
              <p:nvPr/>
            </p:nvSpPr>
            <p:spPr bwMode="hidden">
              <a:xfrm>
                <a:off x="2940" y="1492"/>
                <a:ext cx="1004" cy="2379"/>
              </a:xfrm>
              <a:custGeom>
                <a:avLst/>
                <a:gdLst>
                  <a:gd name="T0" fmla="*/ 0 w 34812"/>
                  <a:gd name="T1" fmla="*/ 51 h 22305"/>
                  <a:gd name="T2" fmla="*/ 29 w 34812"/>
                  <a:gd name="T3" fmla="*/ 254 h 22305"/>
                  <a:gd name="T4" fmla="*/ 11 w 34812"/>
                  <a:gd name="T5" fmla="*/ 246 h 2230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34812" h="22305" fill="none" extrusionOk="0">
                    <a:moveTo>
                      <a:pt x="-1" y="4511"/>
                    </a:moveTo>
                    <a:cubicBezTo>
                      <a:pt x="3783" y="1586"/>
                      <a:pt x="8429" y="-1"/>
                      <a:pt x="13212" y="0"/>
                    </a:cubicBezTo>
                    <a:cubicBezTo>
                      <a:pt x="25141" y="0"/>
                      <a:pt x="34812" y="9670"/>
                      <a:pt x="34812" y="21600"/>
                    </a:cubicBezTo>
                    <a:cubicBezTo>
                      <a:pt x="34812" y="21835"/>
                      <a:pt x="34808" y="22070"/>
                      <a:pt x="34800" y="22304"/>
                    </a:cubicBezTo>
                  </a:path>
                  <a:path w="34812" h="22305" stroke="0" extrusionOk="0">
                    <a:moveTo>
                      <a:pt x="-1" y="4511"/>
                    </a:moveTo>
                    <a:cubicBezTo>
                      <a:pt x="3783" y="1586"/>
                      <a:pt x="8429" y="-1"/>
                      <a:pt x="13212" y="0"/>
                    </a:cubicBezTo>
                    <a:cubicBezTo>
                      <a:pt x="25141" y="0"/>
                      <a:pt x="34812" y="9670"/>
                      <a:pt x="34812" y="21600"/>
                    </a:cubicBezTo>
                    <a:cubicBezTo>
                      <a:pt x="34812" y="21835"/>
                      <a:pt x="34808" y="22070"/>
                      <a:pt x="34800" y="22304"/>
                    </a:cubicBezTo>
                    <a:lnTo>
                      <a:pt x="13212" y="21600"/>
                    </a:lnTo>
                    <a:lnTo>
                      <a:pt x="-1" y="4511"/>
                    </a:lnTo>
                    <a:close/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FFCC00"/>
                  </a:solidFill>
                  <a:latin typeface="Arial" charset="0"/>
                </a:endParaRPr>
              </a:p>
            </p:txBody>
          </p:sp>
          <p:sp>
            <p:nvSpPr>
              <p:cNvPr id="14" name="Freeform 127"/>
              <p:cNvSpPr>
                <a:spLocks/>
              </p:cNvSpPr>
              <p:nvPr/>
            </p:nvSpPr>
            <p:spPr bwMode="hidden">
              <a:xfrm>
                <a:off x="3300" y="2635"/>
                <a:ext cx="485" cy="1479"/>
              </a:xfrm>
              <a:custGeom>
                <a:avLst/>
                <a:gdLst>
                  <a:gd name="T0" fmla="*/ 0 w 776"/>
                  <a:gd name="T1" fmla="*/ 40 h 2368"/>
                  <a:gd name="T2" fmla="*/ 150 w 776"/>
                  <a:gd name="T3" fmla="*/ 10 h 2368"/>
                  <a:gd name="T4" fmla="*/ 60 w 776"/>
                  <a:gd name="T5" fmla="*/ 100 h 2368"/>
                  <a:gd name="T6" fmla="*/ 210 w 776"/>
                  <a:gd name="T7" fmla="*/ 100 h 2368"/>
                  <a:gd name="T8" fmla="*/ 120 w 776"/>
                  <a:gd name="T9" fmla="*/ 190 h 2368"/>
                  <a:gd name="T10" fmla="*/ 240 w 776"/>
                  <a:gd name="T11" fmla="*/ 220 h 2368"/>
                  <a:gd name="T12" fmla="*/ 180 w 776"/>
                  <a:gd name="T13" fmla="*/ 280 h 2368"/>
                  <a:gd name="T14" fmla="*/ 300 w 776"/>
                  <a:gd name="T15" fmla="*/ 310 h 2368"/>
                  <a:gd name="T16" fmla="*/ 240 w 776"/>
                  <a:gd name="T17" fmla="*/ 370 h 2368"/>
                  <a:gd name="T18" fmla="*/ 330 w 776"/>
                  <a:gd name="T19" fmla="*/ 400 h 2368"/>
                  <a:gd name="T20" fmla="*/ 300 w 776"/>
                  <a:gd name="T21" fmla="*/ 460 h 2368"/>
                  <a:gd name="T22" fmla="*/ 360 w 776"/>
                  <a:gd name="T23" fmla="*/ 520 h 2368"/>
                  <a:gd name="T24" fmla="*/ 360 w 776"/>
                  <a:gd name="T25" fmla="*/ 580 h 2368"/>
                  <a:gd name="T26" fmla="*/ 420 w 776"/>
                  <a:gd name="T27" fmla="*/ 670 h 2368"/>
                  <a:gd name="T28" fmla="*/ 390 w 776"/>
                  <a:gd name="T29" fmla="*/ 759 h 2368"/>
                  <a:gd name="T30" fmla="*/ 450 w 776"/>
                  <a:gd name="T31" fmla="*/ 819 h 2368"/>
                  <a:gd name="T32" fmla="*/ 420 w 776"/>
                  <a:gd name="T33" fmla="*/ 909 h 2368"/>
                  <a:gd name="T34" fmla="*/ 450 w 776"/>
                  <a:gd name="T35" fmla="*/ 999 h 2368"/>
                  <a:gd name="T36" fmla="*/ 420 w 776"/>
                  <a:gd name="T37" fmla="*/ 1059 h 2368"/>
                  <a:gd name="T38" fmla="*/ 480 w 776"/>
                  <a:gd name="T39" fmla="*/ 1149 h 2368"/>
                  <a:gd name="T40" fmla="*/ 450 w 776"/>
                  <a:gd name="T41" fmla="*/ 1239 h 2368"/>
                  <a:gd name="T42" fmla="*/ 480 w 776"/>
                  <a:gd name="T43" fmla="*/ 1359 h 2368"/>
                  <a:gd name="T44" fmla="*/ 450 w 776"/>
                  <a:gd name="T45" fmla="*/ 1389 h 2368"/>
                  <a:gd name="T46" fmla="*/ 480 w 776"/>
                  <a:gd name="T47" fmla="*/ 1479 h 2368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accent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FFCC00"/>
                  </a:solidFill>
                  <a:latin typeface="Arial" charset="0"/>
                </a:endParaRPr>
              </a:p>
            </p:txBody>
          </p:sp>
          <p:sp>
            <p:nvSpPr>
              <p:cNvPr id="15" name="Freeform 128"/>
              <p:cNvSpPr>
                <a:spLocks/>
              </p:cNvSpPr>
              <p:nvPr/>
            </p:nvSpPr>
            <p:spPr bwMode="hidden">
              <a:xfrm rot="19660755" flipV="1">
                <a:off x="2547" y="2149"/>
                <a:ext cx="441" cy="838"/>
              </a:xfrm>
              <a:custGeom>
                <a:avLst/>
                <a:gdLst>
                  <a:gd name="T0" fmla="*/ 0 w 776"/>
                  <a:gd name="T1" fmla="*/ 23 h 2368"/>
                  <a:gd name="T2" fmla="*/ 136 w 776"/>
                  <a:gd name="T3" fmla="*/ 6 h 2368"/>
                  <a:gd name="T4" fmla="*/ 55 w 776"/>
                  <a:gd name="T5" fmla="*/ 57 h 2368"/>
                  <a:gd name="T6" fmla="*/ 191 w 776"/>
                  <a:gd name="T7" fmla="*/ 57 h 2368"/>
                  <a:gd name="T8" fmla="*/ 109 w 776"/>
                  <a:gd name="T9" fmla="*/ 108 h 2368"/>
                  <a:gd name="T10" fmla="*/ 218 w 776"/>
                  <a:gd name="T11" fmla="*/ 125 h 2368"/>
                  <a:gd name="T12" fmla="*/ 164 w 776"/>
                  <a:gd name="T13" fmla="*/ 159 h 2368"/>
                  <a:gd name="T14" fmla="*/ 273 w 776"/>
                  <a:gd name="T15" fmla="*/ 176 h 2368"/>
                  <a:gd name="T16" fmla="*/ 218 w 776"/>
                  <a:gd name="T17" fmla="*/ 210 h 2368"/>
                  <a:gd name="T18" fmla="*/ 300 w 776"/>
                  <a:gd name="T19" fmla="*/ 226 h 2368"/>
                  <a:gd name="T20" fmla="*/ 273 w 776"/>
                  <a:gd name="T21" fmla="*/ 260 h 2368"/>
                  <a:gd name="T22" fmla="*/ 327 w 776"/>
                  <a:gd name="T23" fmla="*/ 294 h 2368"/>
                  <a:gd name="T24" fmla="*/ 327 w 776"/>
                  <a:gd name="T25" fmla="*/ 328 h 2368"/>
                  <a:gd name="T26" fmla="*/ 382 w 776"/>
                  <a:gd name="T27" fmla="*/ 379 h 2368"/>
                  <a:gd name="T28" fmla="*/ 355 w 776"/>
                  <a:gd name="T29" fmla="*/ 430 h 2368"/>
                  <a:gd name="T30" fmla="*/ 409 w 776"/>
                  <a:gd name="T31" fmla="*/ 464 h 2368"/>
                  <a:gd name="T32" fmla="*/ 382 w 776"/>
                  <a:gd name="T33" fmla="*/ 515 h 2368"/>
                  <a:gd name="T34" fmla="*/ 409 w 776"/>
                  <a:gd name="T35" fmla="*/ 566 h 2368"/>
                  <a:gd name="T36" fmla="*/ 382 w 776"/>
                  <a:gd name="T37" fmla="*/ 600 h 2368"/>
                  <a:gd name="T38" fmla="*/ 436 w 776"/>
                  <a:gd name="T39" fmla="*/ 651 h 2368"/>
                  <a:gd name="T40" fmla="*/ 409 w 776"/>
                  <a:gd name="T41" fmla="*/ 702 h 2368"/>
                  <a:gd name="T42" fmla="*/ 436 w 776"/>
                  <a:gd name="T43" fmla="*/ 770 h 2368"/>
                  <a:gd name="T44" fmla="*/ 409 w 776"/>
                  <a:gd name="T45" fmla="*/ 787 h 2368"/>
                  <a:gd name="T46" fmla="*/ 436 w 776"/>
                  <a:gd name="T47" fmla="*/ 838 h 2368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accent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FFCC00"/>
                  </a:solidFill>
                  <a:latin typeface="Arial" charset="0"/>
                </a:endParaRPr>
              </a:p>
            </p:txBody>
          </p:sp>
          <p:sp>
            <p:nvSpPr>
              <p:cNvPr id="16" name="Freeform 129"/>
              <p:cNvSpPr>
                <a:spLocks/>
              </p:cNvSpPr>
              <p:nvPr/>
            </p:nvSpPr>
            <p:spPr bwMode="hidden">
              <a:xfrm flipH="1">
                <a:off x="489" y="2503"/>
                <a:ext cx="1085" cy="1524"/>
              </a:xfrm>
              <a:custGeom>
                <a:avLst/>
                <a:gdLst>
                  <a:gd name="T0" fmla="*/ 0 w 776"/>
                  <a:gd name="T1" fmla="*/ 41 h 2368"/>
                  <a:gd name="T2" fmla="*/ 336 w 776"/>
                  <a:gd name="T3" fmla="*/ 10 h 2368"/>
                  <a:gd name="T4" fmla="*/ 134 w 776"/>
                  <a:gd name="T5" fmla="*/ 103 h 2368"/>
                  <a:gd name="T6" fmla="*/ 470 w 776"/>
                  <a:gd name="T7" fmla="*/ 103 h 2368"/>
                  <a:gd name="T8" fmla="*/ 268 w 776"/>
                  <a:gd name="T9" fmla="*/ 196 h 2368"/>
                  <a:gd name="T10" fmla="*/ 537 w 776"/>
                  <a:gd name="T11" fmla="*/ 227 h 2368"/>
                  <a:gd name="T12" fmla="*/ 403 w 776"/>
                  <a:gd name="T13" fmla="*/ 288 h 2368"/>
                  <a:gd name="T14" fmla="*/ 671 w 776"/>
                  <a:gd name="T15" fmla="*/ 319 h 2368"/>
                  <a:gd name="T16" fmla="*/ 537 w 776"/>
                  <a:gd name="T17" fmla="*/ 381 h 2368"/>
                  <a:gd name="T18" fmla="*/ 738 w 776"/>
                  <a:gd name="T19" fmla="*/ 412 h 2368"/>
                  <a:gd name="T20" fmla="*/ 671 w 776"/>
                  <a:gd name="T21" fmla="*/ 474 h 2368"/>
                  <a:gd name="T22" fmla="*/ 805 w 776"/>
                  <a:gd name="T23" fmla="*/ 535 h 2368"/>
                  <a:gd name="T24" fmla="*/ 805 w 776"/>
                  <a:gd name="T25" fmla="*/ 597 h 2368"/>
                  <a:gd name="T26" fmla="*/ 940 w 776"/>
                  <a:gd name="T27" fmla="*/ 690 h 2368"/>
                  <a:gd name="T28" fmla="*/ 872 w 776"/>
                  <a:gd name="T29" fmla="*/ 783 h 2368"/>
                  <a:gd name="T30" fmla="*/ 1007 w 776"/>
                  <a:gd name="T31" fmla="*/ 844 h 2368"/>
                  <a:gd name="T32" fmla="*/ 940 w 776"/>
                  <a:gd name="T33" fmla="*/ 937 h 2368"/>
                  <a:gd name="T34" fmla="*/ 1007 w 776"/>
                  <a:gd name="T35" fmla="*/ 1030 h 2368"/>
                  <a:gd name="T36" fmla="*/ 940 w 776"/>
                  <a:gd name="T37" fmla="*/ 1092 h 2368"/>
                  <a:gd name="T38" fmla="*/ 1074 w 776"/>
                  <a:gd name="T39" fmla="*/ 1184 h 2368"/>
                  <a:gd name="T40" fmla="*/ 1007 w 776"/>
                  <a:gd name="T41" fmla="*/ 1277 h 2368"/>
                  <a:gd name="T42" fmla="*/ 1074 w 776"/>
                  <a:gd name="T43" fmla="*/ 1400 h 2368"/>
                  <a:gd name="T44" fmla="*/ 1007 w 776"/>
                  <a:gd name="T45" fmla="*/ 1431 h 2368"/>
                  <a:gd name="T46" fmla="*/ 1074 w 776"/>
                  <a:gd name="T47" fmla="*/ 1524 h 2368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FFCC00"/>
                  </a:solidFill>
                  <a:latin typeface="Arial" charset="0"/>
                </a:endParaRPr>
              </a:p>
            </p:txBody>
          </p:sp>
          <p:sp>
            <p:nvSpPr>
              <p:cNvPr id="17" name="Freeform 130"/>
              <p:cNvSpPr>
                <a:spLocks/>
              </p:cNvSpPr>
              <p:nvPr/>
            </p:nvSpPr>
            <p:spPr bwMode="hidden">
              <a:xfrm flipH="1">
                <a:off x="1000" y="893"/>
                <a:ext cx="696" cy="1524"/>
              </a:xfrm>
              <a:custGeom>
                <a:avLst/>
                <a:gdLst>
                  <a:gd name="T0" fmla="*/ 0 w 776"/>
                  <a:gd name="T1" fmla="*/ 41 h 2368"/>
                  <a:gd name="T2" fmla="*/ 215 w 776"/>
                  <a:gd name="T3" fmla="*/ 10 h 2368"/>
                  <a:gd name="T4" fmla="*/ 86 w 776"/>
                  <a:gd name="T5" fmla="*/ 103 h 2368"/>
                  <a:gd name="T6" fmla="*/ 301 w 776"/>
                  <a:gd name="T7" fmla="*/ 103 h 2368"/>
                  <a:gd name="T8" fmla="*/ 172 w 776"/>
                  <a:gd name="T9" fmla="*/ 196 h 2368"/>
                  <a:gd name="T10" fmla="*/ 344 w 776"/>
                  <a:gd name="T11" fmla="*/ 227 h 2368"/>
                  <a:gd name="T12" fmla="*/ 258 w 776"/>
                  <a:gd name="T13" fmla="*/ 288 h 2368"/>
                  <a:gd name="T14" fmla="*/ 431 w 776"/>
                  <a:gd name="T15" fmla="*/ 319 h 2368"/>
                  <a:gd name="T16" fmla="*/ 344 w 776"/>
                  <a:gd name="T17" fmla="*/ 381 h 2368"/>
                  <a:gd name="T18" fmla="*/ 474 w 776"/>
                  <a:gd name="T19" fmla="*/ 412 h 2368"/>
                  <a:gd name="T20" fmla="*/ 431 w 776"/>
                  <a:gd name="T21" fmla="*/ 474 h 2368"/>
                  <a:gd name="T22" fmla="*/ 517 w 776"/>
                  <a:gd name="T23" fmla="*/ 535 h 2368"/>
                  <a:gd name="T24" fmla="*/ 517 w 776"/>
                  <a:gd name="T25" fmla="*/ 597 h 2368"/>
                  <a:gd name="T26" fmla="*/ 603 w 776"/>
                  <a:gd name="T27" fmla="*/ 690 h 2368"/>
                  <a:gd name="T28" fmla="*/ 560 w 776"/>
                  <a:gd name="T29" fmla="*/ 783 h 2368"/>
                  <a:gd name="T30" fmla="*/ 646 w 776"/>
                  <a:gd name="T31" fmla="*/ 844 h 2368"/>
                  <a:gd name="T32" fmla="*/ 603 w 776"/>
                  <a:gd name="T33" fmla="*/ 937 h 2368"/>
                  <a:gd name="T34" fmla="*/ 646 w 776"/>
                  <a:gd name="T35" fmla="*/ 1030 h 2368"/>
                  <a:gd name="T36" fmla="*/ 603 w 776"/>
                  <a:gd name="T37" fmla="*/ 1092 h 2368"/>
                  <a:gd name="T38" fmla="*/ 689 w 776"/>
                  <a:gd name="T39" fmla="*/ 1184 h 2368"/>
                  <a:gd name="T40" fmla="*/ 646 w 776"/>
                  <a:gd name="T41" fmla="*/ 1277 h 2368"/>
                  <a:gd name="T42" fmla="*/ 689 w 776"/>
                  <a:gd name="T43" fmla="*/ 1400 h 2368"/>
                  <a:gd name="T44" fmla="*/ 646 w 776"/>
                  <a:gd name="T45" fmla="*/ 1431 h 2368"/>
                  <a:gd name="T46" fmla="*/ 689 w 776"/>
                  <a:gd name="T47" fmla="*/ 1524 h 2368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FFCC00"/>
                  </a:solidFill>
                  <a:latin typeface="Arial" charset="0"/>
                </a:endParaRPr>
              </a:p>
            </p:txBody>
          </p:sp>
          <p:sp>
            <p:nvSpPr>
              <p:cNvPr id="18" name="Freeform 131"/>
              <p:cNvSpPr>
                <a:spLocks/>
              </p:cNvSpPr>
              <p:nvPr/>
            </p:nvSpPr>
            <p:spPr bwMode="hidden">
              <a:xfrm>
                <a:off x="4401" y="2279"/>
                <a:ext cx="1007" cy="1600"/>
              </a:xfrm>
              <a:custGeom>
                <a:avLst/>
                <a:gdLst>
                  <a:gd name="T0" fmla="*/ 0 w 776"/>
                  <a:gd name="T1" fmla="*/ 43 h 2368"/>
                  <a:gd name="T2" fmla="*/ 311 w 776"/>
                  <a:gd name="T3" fmla="*/ 11 h 2368"/>
                  <a:gd name="T4" fmla="*/ 125 w 776"/>
                  <a:gd name="T5" fmla="*/ 108 h 2368"/>
                  <a:gd name="T6" fmla="*/ 436 w 776"/>
                  <a:gd name="T7" fmla="*/ 108 h 2368"/>
                  <a:gd name="T8" fmla="*/ 249 w 776"/>
                  <a:gd name="T9" fmla="*/ 205 h 2368"/>
                  <a:gd name="T10" fmla="*/ 498 w 776"/>
                  <a:gd name="T11" fmla="*/ 238 h 2368"/>
                  <a:gd name="T12" fmla="*/ 374 w 776"/>
                  <a:gd name="T13" fmla="*/ 303 h 2368"/>
                  <a:gd name="T14" fmla="*/ 623 w 776"/>
                  <a:gd name="T15" fmla="*/ 335 h 2368"/>
                  <a:gd name="T16" fmla="*/ 498 w 776"/>
                  <a:gd name="T17" fmla="*/ 400 h 2368"/>
                  <a:gd name="T18" fmla="*/ 685 w 776"/>
                  <a:gd name="T19" fmla="*/ 432 h 2368"/>
                  <a:gd name="T20" fmla="*/ 623 w 776"/>
                  <a:gd name="T21" fmla="*/ 497 h 2368"/>
                  <a:gd name="T22" fmla="*/ 747 w 776"/>
                  <a:gd name="T23" fmla="*/ 562 h 2368"/>
                  <a:gd name="T24" fmla="*/ 747 w 776"/>
                  <a:gd name="T25" fmla="*/ 627 h 2368"/>
                  <a:gd name="T26" fmla="*/ 872 w 776"/>
                  <a:gd name="T27" fmla="*/ 724 h 2368"/>
                  <a:gd name="T28" fmla="*/ 810 w 776"/>
                  <a:gd name="T29" fmla="*/ 822 h 2368"/>
                  <a:gd name="T30" fmla="*/ 934 w 776"/>
                  <a:gd name="T31" fmla="*/ 886 h 2368"/>
                  <a:gd name="T32" fmla="*/ 872 w 776"/>
                  <a:gd name="T33" fmla="*/ 984 h 2368"/>
                  <a:gd name="T34" fmla="*/ 934 w 776"/>
                  <a:gd name="T35" fmla="*/ 1081 h 2368"/>
                  <a:gd name="T36" fmla="*/ 872 w 776"/>
                  <a:gd name="T37" fmla="*/ 1146 h 2368"/>
                  <a:gd name="T38" fmla="*/ 997 w 776"/>
                  <a:gd name="T39" fmla="*/ 1243 h 2368"/>
                  <a:gd name="T40" fmla="*/ 934 w 776"/>
                  <a:gd name="T41" fmla="*/ 1341 h 2368"/>
                  <a:gd name="T42" fmla="*/ 997 w 776"/>
                  <a:gd name="T43" fmla="*/ 1470 h 2368"/>
                  <a:gd name="T44" fmla="*/ 934 w 776"/>
                  <a:gd name="T45" fmla="*/ 1503 h 2368"/>
                  <a:gd name="T46" fmla="*/ 997 w 776"/>
                  <a:gd name="T47" fmla="*/ 1600 h 2368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accent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FFCC00"/>
                  </a:solidFill>
                  <a:latin typeface="Arial" charset="0"/>
                </a:endParaRPr>
              </a:p>
            </p:txBody>
          </p:sp>
          <p:sp>
            <p:nvSpPr>
              <p:cNvPr id="19" name="Freeform 132"/>
              <p:cNvSpPr>
                <a:spLocks/>
              </p:cNvSpPr>
              <p:nvPr/>
            </p:nvSpPr>
            <p:spPr bwMode="hidden">
              <a:xfrm>
                <a:off x="3878" y="1470"/>
                <a:ext cx="1518" cy="1067"/>
              </a:xfrm>
              <a:custGeom>
                <a:avLst/>
                <a:gdLst>
                  <a:gd name="T0" fmla="*/ 0 w 776"/>
                  <a:gd name="T1" fmla="*/ 29 h 2368"/>
                  <a:gd name="T2" fmla="*/ 469 w 776"/>
                  <a:gd name="T3" fmla="*/ 7 h 2368"/>
                  <a:gd name="T4" fmla="*/ 188 w 776"/>
                  <a:gd name="T5" fmla="*/ 72 h 2368"/>
                  <a:gd name="T6" fmla="*/ 657 w 776"/>
                  <a:gd name="T7" fmla="*/ 72 h 2368"/>
                  <a:gd name="T8" fmla="*/ 376 w 776"/>
                  <a:gd name="T9" fmla="*/ 137 h 2368"/>
                  <a:gd name="T10" fmla="*/ 751 w 776"/>
                  <a:gd name="T11" fmla="*/ 159 h 2368"/>
                  <a:gd name="T12" fmla="*/ 563 w 776"/>
                  <a:gd name="T13" fmla="*/ 202 h 2368"/>
                  <a:gd name="T14" fmla="*/ 939 w 776"/>
                  <a:gd name="T15" fmla="*/ 223 h 2368"/>
                  <a:gd name="T16" fmla="*/ 751 w 776"/>
                  <a:gd name="T17" fmla="*/ 267 h 2368"/>
                  <a:gd name="T18" fmla="*/ 1033 w 776"/>
                  <a:gd name="T19" fmla="*/ 288 h 2368"/>
                  <a:gd name="T20" fmla="*/ 939 w 776"/>
                  <a:gd name="T21" fmla="*/ 332 h 2368"/>
                  <a:gd name="T22" fmla="*/ 1127 w 776"/>
                  <a:gd name="T23" fmla="*/ 375 h 2368"/>
                  <a:gd name="T24" fmla="*/ 1127 w 776"/>
                  <a:gd name="T25" fmla="*/ 418 h 2368"/>
                  <a:gd name="T26" fmla="*/ 1315 w 776"/>
                  <a:gd name="T27" fmla="*/ 483 h 2368"/>
                  <a:gd name="T28" fmla="*/ 1221 w 776"/>
                  <a:gd name="T29" fmla="*/ 548 h 2368"/>
                  <a:gd name="T30" fmla="*/ 1408 w 776"/>
                  <a:gd name="T31" fmla="*/ 591 h 2368"/>
                  <a:gd name="T32" fmla="*/ 1315 w 776"/>
                  <a:gd name="T33" fmla="*/ 656 h 2368"/>
                  <a:gd name="T34" fmla="*/ 1408 w 776"/>
                  <a:gd name="T35" fmla="*/ 721 h 2368"/>
                  <a:gd name="T36" fmla="*/ 1315 w 776"/>
                  <a:gd name="T37" fmla="*/ 764 h 2368"/>
                  <a:gd name="T38" fmla="*/ 1502 w 776"/>
                  <a:gd name="T39" fmla="*/ 829 h 2368"/>
                  <a:gd name="T40" fmla="*/ 1408 w 776"/>
                  <a:gd name="T41" fmla="*/ 894 h 2368"/>
                  <a:gd name="T42" fmla="*/ 1502 w 776"/>
                  <a:gd name="T43" fmla="*/ 980 h 2368"/>
                  <a:gd name="T44" fmla="*/ 1408 w 776"/>
                  <a:gd name="T45" fmla="*/ 1002 h 2368"/>
                  <a:gd name="T46" fmla="*/ 1502 w 776"/>
                  <a:gd name="T47" fmla="*/ 1067 h 2368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FFCC00"/>
                  </a:solidFill>
                  <a:latin typeface="Arial" charset="0"/>
                </a:endParaRPr>
              </a:p>
            </p:txBody>
          </p:sp>
          <p:sp>
            <p:nvSpPr>
              <p:cNvPr id="20" name="Freeform 133"/>
              <p:cNvSpPr>
                <a:spLocks/>
              </p:cNvSpPr>
              <p:nvPr/>
            </p:nvSpPr>
            <p:spPr bwMode="hidden">
              <a:xfrm>
                <a:off x="3934" y="337"/>
                <a:ext cx="664" cy="1434"/>
              </a:xfrm>
              <a:custGeom>
                <a:avLst/>
                <a:gdLst>
                  <a:gd name="T0" fmla="*/ 0 w 776"/>
                  <a:gd name="T1" fmla="*/ 39 h 2368"/>
                  <a:gd name="T2" fmla="*/ 205 w 776"/>
                  <a:gd name="T3" fmla="*/ 10 h 2368"/>
                  <a:gd name="T4" fmla="*/ 82 w 776"/>
                  <a:gd name="T5" fmla="*/ 97 h 2368"/>
                  <a:gd name="T6" fmla="*/ 288 w 776"/>
                  <a:gd name="T7" fmla="*/ 97 h 2368"/>
                  <a:gd name="T8" fmla="*/ 164 w 776"/>
                  <a:gd name="T9" fmla="*/ 184 h 2368"/>
                  <a:gd name="T10" fmla="*/ 329 w 776"/>
                  <a:gd name="T11" fmla="*/ 213 h 2368"/>
                  <a:gd name="T12" fmla="*/ 246 w 776"/>
                  <a:gd name="T13" fmla="*/ 271 h 2368"/>
                  <a:gd name="T14" fmla="*/ 411 w 776"/>
                  <a:gd name="T15" fmla="*/ 300 h 2368"/>
                  <a:gd name="T16" fmla="*/ 329 w 776"/>
                  <a:gd name="T17" fmla="*/ 359 h 2368"/>
                  <a:gd name="T18" fmla="*/ 452 w 776"/>
                  <a:gd name="T19" fmla="*/ 388 h 2368"/>
                  <a:gd name="T20" fmla="*/ 411 w 776"/>
                  <a:gd name="T21" fmla="*/ 446 h 2368"/>
                  <a:gd name="T22" fmla="*/ 493 w 776"/>
                  <a:gd name="T23" fmla="*/ 504 h 2368"/>
                  <a:gd name="T24" fmla="*/ 493 w 776"/>
                  <a:gd name="T25" fmla="*/ 562 h 2368"/>
                  <a:gd name="T26" fmla="*/ 575 w 776"/>
                  <a:gd name="T27" fmla="*/ 649 h 2368"/>
                  <a:gd name="T28" fmla="*/ 534 w 776"/>
                  <a:gd name="T29" fmla="*/ 736 h 2368"/>
                  <a:gd name="T30" fmla="*/ 616 w 776"/>
                  <a:gd name="T31" fmla="*/ 795 h 2368"/>
                  <a:gd name="T32" fmla="*/ 575 w 776"/>
                  <a:gd name="T33" fmla="*/ 882 h 2368"/>
                  <a:gd name="T34" fmla="*/ 616 w 776"/>
                  <a:gd name="T35" fmla="*/ 969 h 2368"/>
                  <a:gd name="T36" fmla="*/ 575 w 776"/>
                  <a:gd name="T37" fmla="*/ 1027 h 2368"/>
                  <a:gd name="T38" fmla="*/ 657 w 776"/>
                  <a:gd name="T39" fmla="*/ 1114 h 2368"/>
                  <a:gd name="T40" fmla="*/ 616 w 776"/>
                  <a:gd name="T41" fmla="*/ 1201 h 2368"/>
                  <a:gd name="T42" fmla="*/ 657 w 776"/>
                  <a:gd name="T43" fmla="*/ 1318 h 2368"/>
                  <a:gd name="T44" fmla="*/ 616 w 776"/>
                  <a:gd name="T45" fmla="*/ 1347 h 2368"/>
                  <a:gd name="T46" fmla="*/ 657 w 776"/>
                  <a:gd name="T47" fmla="*/ 1434 h 2368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FFCC00"/>
                  </a:solidFill>
                  <a:latin typeface="Arial" charset="0"/>
                </a:endParaRPr>
              </a:p>
            </p:txBody>
          </p:sp>
          <p:sp>
            <p:nvSpPr>
              <p:cNvPr id="21" name="Freeform 134"/>
              <p:cNvSpPr>
                <a:spLocks/>
              </p:cNvSpPr>
              <p:nvPr/>
            </p:nvSpPr>
            <p:spPr bwMode="hidden">
              <a:xfrm rot="1346631" flipH="1">
                <a:off x="1702" y="1506"/>
                <a:ext cx="440" cy="837"/>
              </a:xfrm>
              <a:custGeom>
                <a:avLst/>
                <a:gdLst>
                  <a:gd name="T0" fmla="*/ 0 w 776"/>
                  <a:gd name="T1" fmla="*/ 23 h 2368"/>
                  <a:gd name="T2" fmla="*/ 136 w 776"/>
                  <a:gd name="T3" fmla="*/ 6 h 2368"/>
                  <a:gd name="T4" fmla="*/ 54 w 776"/>
                  <a:gd name="T5" fmla="*/ 57 h 2368"/>
                  <a:gd name="T6" fmla="*/ 191 w 776"/>
                  <a:gd name="T7" fmla="*/ 57 h 2368"/>
                  <a:gd name="T8" fmla="*/ 109 w 776"/>
                  <a:gd name="T9" fmla="*/ 107 h 2368"/>
                  <a:gd name="T10" fmla="*/ 218 w 776"/>
                  <a:gd name="T11" fmla="*/ 124 h 2368"/>
                  <a:gd name="T12" fmla="*/ 163 w 776"/>
                  <a:gd name="T13" fmla="*/ 158 h 2368"/>
                  <a:gd name="T14" fmla="*/ 272 w 776"/>
                  <a:gd name="T15" fmla="*/ 175 h 2368"/>
                  <a:gd name="T16" fmla="*/ 218 w 776"/>
                  <a:gd name="T17" fmla="*/ 209 h 2368"/>
                  <a:gd name="T18" fmla="*/ 299 w 776"/>
                  <a:gd name="T19" fmla="*/ 226 h 2368"/>
                  <a:gd name="T20" fmla="*/ 272 w 776"/>
                  <a:gd name="T21" fmla="*/ 260 h 2368"/>
                  <a:gd name="T22" fmla="*/ 327 w 776"/>
                  <a:gd name="T23" fmla="*/ 294 h 2368"/>
                  <a:gd name="T24" fmla="*/ 327 w 776"/>
                  <a:gd name="T25" fmla="*/ 328 h 2368"/>
                  <a:gd name="T26" fmla="*/ 381 w 776"/>
                  <a:gd name="T27" fmla="*/ 379 h 2368"/>
                  <a:gd name="T28" fmla="*/ 354 w 776"/>
                  <a:gd name="T29" fmla="*/ 430 h 2368"/>
                  <a:gd name="T30" fmla="*/ 408 w 776"/>
                  <a:gd name="T31" fmla="*/ 464 h 2368"/>
                  <a:gd name="T32" fmla="*/ 381 w 776"/>
                  <a:gd name="T33" fmla="*/ 515 h 2368"/>
                  <a:gd name="T34" fmla="*/ 408 w 776"/>
                  <a:gd name="T35" fmla="*/ 566 h 2368"/>
                  <a:gd name="T36" fmla="*/ 381 w 776"/>
                  <a:gd name="T37" fmla="*/ 599 h 2368"/>
                  <a:gd name="T38" fmla="*/ 435 w 776"/>
                  <a:gd name="T39" fmla="*/ 650 h 2368"/>
                  <a:gd name="T40" fmla="*/ 408 w 776"/>
                  <a:gd name="T41" fmla="*/ 701 h 2368"/>
                  <a:gd name="T42" fmla="*/ 435 w 776"/>
                  <a:gd name="T43" fmla="*/ 769 h 2368"/>
                  <a:gd name="T44" fmla="*/ 408 w 776"/>
                  <a:gd name="T45" fmla="*/ 786 h 2368"/>
                  <a:gd name="T46" fmla="*/ 435 w 776"/>
                  <a:gd name="T47" fmla="*/ 837 h 2368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accent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FFCC00"/>
                  </a:solidFill>
                  <a:latin typeface="Arial" charset="0"/>
                </a:endParaRPr>
              </a:p>
            </p:txBody>
          </p:sp>
        </p:grpSp>
      </p:grpSp>
      <p:sp>
        <p:nvSpPr>
          <p:cNvPr id="113799" name="Rectangle 135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827213"/>
            <a:ext cx="7772400" cy="1627187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113800" name="Rectangle 136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137" name="Rectangle 137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D37761-400B-4573-9F78-46325BE815C3}" type="datetimeFigureOut">
              <a:rPr lang="ru-RU">
                <a:solidFill>
                  <a:srgbClr val="FFCC00"/>
                </a:solidFill>
              </a:rPr>
              <a:pPr>
                <a:defRPr/>
              </a:pPr>
              <a:t>24.12.2012</a:t>
            </a:fld>
            <a:endParaRPr lang="ru-RU">
              <a:solidFill>
                <a:srgbClr val="FFCC00"/>
              </a:solidFill>
            </a:endParaRPr>
          </a:p>
        </p:txBody>
      </p:sp>
      <p:sp>
        <p:nvSpPr>
          <p:cNvPr id="138" name="Rectangle 138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CC00"/>
              </a:solidFill>
            </a:endParaRPr>
          </a:p>
        </p:txBody>
      </p:sp>
      <p:sp>
        <p:nvSpPr>
          <p:cNvPr id="139" name="Rectangle 139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E2E2ED-135F-4AB3-B932-3CDAC8E1D808}" type="slidenum">
              <a:rPr lang="ru-RU">
                <a:solidFill>
                  <a:srgbClr val="FFCC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CC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943666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3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C3A8BF-B133-4443-9FC2-1BB2240DF8D9}" type="datetimeFigureOut">
              <a:rPr lang="ru-RU">
                <a:solidFill>
                  <a:srgbClr val="FFCC00"/>
                </a:solidFill>
              </a:rPr>
              <a:pPr>
                <a:defRPr/>
              </a:pPr>
              <a:t>24.12.2012</a:t>
            </a:fld>
            <a:endParaRPr lang="ru-RU">
              <a:solidFill>
                <a:srgbClr val="FFCC00"/>
              </a:solidFill>
            </a:endParaRPr>
          </a:p>
        </p:txBody>
      </p:sp>
      <p:sp>
        <p:nvSpPr>
          <p:cNvPr id="5" name="Rectangle 14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CC00"/>
              </a:solidFill>
            </a:endParaRPr>
          </a:p>
        </p:txBody>
      </p:sp>
      <p:sp>
        <p:nvSpPr>
          <p:cNvPr id="6" name="Rectangle 14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6FCA458-B48F-48F9-A436-A14BD870E8A7}" type="slidenum">
              <a:rPr lang="ru-RU">
                <a:solidFill>
                  <a:srgbClr val="FFCC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CC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2878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13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8F054BB-77D7-4550-8076-21C2090CC7C4}" type="datetimeFigureOut">
              <a:rPr lang="ru-RU">
                <a:solidFill>
                  <a:srgbClr val="FFCC00"/>
                </a:solidFill>
              </a:rPr>
              <a:pPr>
                <a:defRPr/>
              </a:pPr>
              <a:t>24.12.2012</a:t>
            </a:fld>
            <a:endParaRPr lang="ru-RU">
              <a:solidFill>
                <a:srgbClr val="FFCC00"/>
              </a:solidFill>
            </a:endParaRPr>
          </a:p>
        </p:txBody>
      </p:sp>
      <p:sp>
        <p:nvSpPr>
          <p:cNvPr id="5" name="Rectangle 14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CC00"/>
              </a:solidFill>
            </a:endParaRPr>
          </a:p>
        </p:txBody>
      </p:sp>
      <p:sp>
        <p:nvSpPr>
          <p:cNvPr id="6" name="Rectangle 14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8F7FA13-6158-4032-951C-CD974FA2DD50}" type="slidenum">
              <a:rPr lang="ru-RU">
                <a:solidFill>
                  <a:srgbClr val="FFCC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CC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299815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13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313C8D5-31D3-4095-A079-9B3F073B3E84}" type="datetimeFigureOut">
              <a:rPr lang="ru-RU">
                <a:solidFill>
                  <a:srgbClr val="FFCC00"/>
                </a:solidFill>
              </a:rPr>
              <a:pPr>
                <a:defRPr/>
              </a:pPr>
              <a:t>24.12.2012</a:t>
            </a:fld>
            <a:endParaRPr lang="ru-RU">
              <a:solidFill>
                <a:srgbClr val="FFCC00"/>
              </a:solidFill>
            </a:endParaRPr>
          </a:p>
        </p:txBody>
      </p:sp>
      <p:sp>
        <p:nvSpPr>
          <p:cNvPr id="6" name="Rectangle 14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CC00"/>
              </a:solidFill>
            </a:endParaRPr>
          </a:p>
        </p:txBody>
      </p:sp>
      <p:sp>
        <p:nvSpPr>
          <p:cNvPr id="7" name="Rectangle 14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F8BFF6F-5558-4B66-8D70-C2D7F6AD9D75}" type="slidenum">
              <a:rPr lang="ru-RU">
                <a:solidFill>
                  <a:srgbClr val="FFCC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CC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577977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13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E30D68-0BBF-4577-AD38-E66889AA8C13}" type="datetimeFigureOut">
              <a:rPr lang="ru-RU">
                <a:solidFill>
                  <a:srgbClr val="FFCC00"/>
                </a:solidFill>
              </a:rPr>
              <a:pPr>
                <a:defRPr/>
              </a:pPr>
              <a:t>24.12.2012</a:t>
            </a:fld>
            <a:endParaRPr lang="ru-RU">
              <a:solidFill>
                <a:srgbClr val="FFCC00"/>
              </a:solidFill>
            </a:endParaRPr>
          </a:p>
        </p:txBody>
      </p:sp>
      <p:sp>
        <p:nvSpPr>
          <p:cNvPr id="8" name="Rectangle 14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CC00"/>
              </a:solidFill>
            </a:endParaRPr>
          </a:p>
        </p:txBody>
      </p:sp>
      <p:sp>
        <p:nvSpPr>
          <p:cNvPr id="9" name="Rectangle 14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B58DF19-D382-4BC2-9464-725366E21B05}" type="slidenum">
              <a:rPr lang="ru-RU">
                <a:solidFill>
                  <a:srgbClr val="FFCC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CC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654108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13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254D580-B810-4AB9-8F00-9380F0824F9F}" type="datetimeFigureOut">
              <a:rPr lang="ru-RU">
                <a:solidFill>
                  <a:srgbClr val="FFCC00"/>
                </a:solidFill>
              </a:rPr>
              <a:pPr>
                <a:defRPr/>
              </a:pPr>
              <a:t>24.12.2012</a:t>
            </a:fld>
            <a:endParaRPr lang="ru-RU">
              <a:solidFill>
                <a:srgbClr val="FFCC00"/>
              </a:solidFill>
            </a:endParaRPr>
          </a:p>
        </p:txBody>
      </p:sp>
      <p:sp>
        <p:nvSpPr>
          <p:cNvPr id="4" name="Rectangle 14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CC00"/>
              </a:solidFill>
            </a:endParaRPr>
          </a:p>
        </p:txBody>
      </p:sp>
      <p:sp>
        <p:nvSpPr>
          <p:cNvPr id="5" name="Rectangle 14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216EBEC-9EFD-43E0-96C6-626BE31D3F7E}" type="slidenum">
              <a:rPr lang="ru-RU">
                <a:solidFill>
                  <a:srgbClr val="FFCC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CC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359900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3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0D76ED1-D49B-4D82-AECD-B815415EC224}" type="datetimeFigureOut">
              <a:rPr lang="ru-RU">
                <a:solidFill>
                  <a:srgbClr val="FFCC00"/>
                </a:solidFill>
              </a:rPr>
              <a:pPr>
                <a:defRPr/>
              </a:pPr>
              <a:t>24.12.2012</a:t>
            </a:fld>
            <a:endParaRPr lang="ru-RU">
              <a:solidFill>
                <a:srgbClr val="FFCC00"/>
              </a:solidFill>
            </a:endParaRPr>
          </a:p>
        </p:txBody>
      </p:sp>
      <p:sp>
        <p:nvSpPr>
          <p:cNvPr id="3" name="Rectangle 14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CC00"/>
              </a:solidFill>
            </a:endParaRPr>
          </a:p>
        </p:txBody>
      </p:sp>
      <p:sp>
        <p:nvSpPr>
          <p:cNvPr id="4" name="Rectangle 14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BE17FEB-DAB8-402F-AC65-631CE3D4F029}" type="slidenum">
              <a:rPr lang="ru-RU">
                <a:solidFill>
                  <a:srgbClr val="FFCC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CC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198266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13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A8CB781-8D1C-41B5-B4DB-1AD2CC1BBEEA}" type="datetimeFigureOut">
              <a:rPr lang="ru-RU">
                <a:solidFill>
                  <a:srgbClr val="FFCC00"/>
                </a:solidFill>
              </a:rPr>
              <a:pPr>
                <a:defRPr/>
              </a:pPr>
              <a:t>24.12.2012</a:t>
            </a:fld>
            <a:endParaRPr lang="ru-RU">
              <a:solidFill>
                <a:srgbClr val="FFCC00"/>
              </a:solidFill>
            </a:endParaRPr>
          </a:p>
        </p:txBody>
      </p:sp>
      <p:sp>
        <p:nvSpPr>
          <p:cNvPr id="6" name="Rectangle 14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CC00"/>
              </a:solidFill>
            </a:endParaRPr>
          </a:p>
        </p:txBody>
      </p:sp>
      <p:sp>
        <p:nvSpPr>
          <p:cNvPr id="7" name="Rectangle 14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4EF64F3-EEC6-4900-98FF-3800B8CDB162}" type="slidenum">
              <a:rPr lang="ru-RU">
                <a:solidFill>
                  <a:srgbClr val="FFCC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CC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32712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6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BAFF99F-BE3F-4317-9A25-825119CF3DC3}" type="datetimeFigureOut">
              <a:rPr lang="ru-RU">
                <a:solidFill>
                  <a:srgbClr val="FFFFFF"/>
                </a:solidFill>
              </a:rPr>
              <a:pPr>
                <a:defRPr/>
              </a:pPr>
              <a:t>24.12.2012</a:t>
            </a:fld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7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7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D7DC48B-EE88-4E30-AC86-51A96D8ABD06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387858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13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614304D-F798-48D5-80B9-D301D76CB583}" type="datetimeFigureOut">
              <a:rPr lang="ru-RU">
                <a:solidFill>
                  <a:srgbClr val="FFCC00"/>
                </a:solidFill>
              </a:rPr>
              <a:pPr>
                <a:defRPr/>
              </a:pPr>
              <a:t>24.12.2012</a:t>
            </a:fld>
            <a:endParaRPr lang="ru-RU">
              <a:solidFill>
                <a:srgbClr val="FFCC00"/>
              </a:solidFill>
            </a:endParaRPr>
          </a:p>
        </p:txBody>
      </p:sp>
      <p:sp>
        <p:nvSpPr>
          <p:cNvPr id="6" name="Rectangle 14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CC00"/>
              </a:solidFill>
            </a:endParaRPr>
          </a:p>
        </p:txBody>
      </p:sp>
      <p:sp>
        <p:nvSpPr>
          <p:cNvPr id="7" name="Rectangle 14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8C9B8BB-D129-4472-9D2D-B159E420AEA0}" type="slidenum">
              <a:rPr lang="ru-RU">
                <a:solidFill>
                  <a:srgbClr val="FFCC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CC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717510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3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A280192-F6EC-4815-BB5D-CFB7BCA552FA}" type="datetimeFigureOut">
              <a:rPr lang="ru-RU">
                <a:solidFill>
                  <a:srgbClr val="FFCC00"/>
                </a:solidFill>
              </a:rPr>
              <a:pPr>
                <a:defRPr/>
              </a:pPr>
              <a:t>24.12.2012</a:t>
            </a:fld>
            <a:endParaRPr lang="ru-RU">
              <a:solidFill>
                <a:srgbClr val="FFCC00"/>
              </a:solidFill>
            </a:endParaRPr>
          </a:p>
        </p:txBody>
      </p:sp>
      <p:sp>
        <p:nvSpPr>
          <p:cNvPr id="5" name="Rectangle 14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CC00"/>
              </a:solidFill>
            </a:endParaRPr>
          </a:p>
        </p:txBody>
      </p:sp>
      <p:sp>
        <p:nvSpPr>
          <p:cNvPr id="6" name="Rectangle 14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0335F3E-47E6-479D-A664-A2380837E5AF}" type="slidenum">
              <a:rPr lang="ru-RU">
                <a:solidFill>
                  <a:srgbClr val="FFCC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CC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204899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15100" y="301625"/>
            <a:ext cx="1943100" cy="579437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85800" y="301625"/>
            <a:ext cx="5676900" cy="579437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3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4223DDD-C5D5-4B5E-8159-BFFD778E2B5F}" type="datetimeFigureOut">
              <a:rPr lang="ru-RU">
                <a:solidFill>
                  <a:srgbClr val="FFCC00"/>
                </a:solidFill>
              </a:rPr>
              <a:pPr>
                <a:defRPr/>
              </a:pPr>
              <a:t>24.12.2012</a:t>
            </a:fld>
            <a:endParaRPr lang="ru-RU">
              <a:solidFill>
                <a:srgbClr val="FFCC00"/>
              </a:solidFill>
            </a:endParaRPr>
          </a:p>
        </p:txBody>
      </p:sp>
      <p:sp>
        <p:nvSpPr>
          <p:cNvPr id="5" name="Rectangle 14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CC00"/>
              </a:solidFill>
            </a:endParaRPr>
          </a:p>
        </p:txBody>
      </p:sp>
      <p:sp>
        <p:nvSpPr>
          <p:cNvPr id="6" name="Rectangle 14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D17FB52-574B-40FD-A89B-659DF2F4F2E6}" type="slidenum">
              <a:rPr lang="ru-RU">
                <a:solidFill>
                  <a:srgbClr val="FFCC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CC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590653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8763000" cy="5943600"/>
            <a:chOff x="0" y="0"/>
            <a:chExt cx="5520" cy="3744"/>
          </a:xfrm>
        </p:grpSpPr>
        <p:sp>
          <p:nvSpPr>
            <p:cNvPr id="5" name="Rectangle 3"/>
            <p:cNvSpPr>
              <a:spLocks noChangeArrowheads="1"/>
            </p:cNvSpPr>
            <p:nvPr/>
          </p:nvSpPr>
          <p:spPr bwMode="auto">
            <a:xfrm>
              <a:off x="0" y="0"/>
              <a:ext cx="1104" cy="307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ru-RU" sz="240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grpSp>
          <p:nvGrpSpPr>
            <p:cNvPr id="6" name="Group 4"/>
            <p:cNvGrpSpPr>
              <a:grpSpLocks/>
            </p:cNvGrpSpPr>
            <p:nvPr userDrawn="1"/>
          </p:nvGrpSpPr>
          <p:grpSpPr bwMode="auto">
            <a:xfrm>
              <a:off x="0" y="2208"/>
              <a:ext cx="5520" cy="1536"/>
              <a:chOff x="0" y="2208"/>
              <a:chExt cx="5520" cy="1536"/>
            </a:xfrm>
          </p:grpSpPr>
          <p:sp>
            <p:nvSpPr>
              <p:cNvPr id="10" name="Rectangle 5"/>
              <p:cNvSpPr>
                <a:spLocks noChangeArrowheads="1"/>
              </p:cNvSpPr>
              <p:nvPr/>
            </p:nvSpPr>
            <p:spPr bwMode="ltGray">
              <a:xfrm>
                <a:off x="624" y="2208"/>
                <a:ext cx="4896" cy="1536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z="2400">
                  <a:solidFill>
                    <a:srgbClr val="000000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11" name="Rectangle 6"/>
              <p:cNvSpPr>
                <a:spLocks noChangeArrowheads="1"/>
              </p:cNvSpPr>
              <p:nvPr/>
            </p:nvSpPr>
            <p:spPr bwMode="white">
              <a:xfrm>
                <a:off x="654" y="2352"/>
                <a:ext cx="4818" cy="1347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z="2400">
                  <a:solidFill>
                    <a:srgbClr val="000000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12" name="Line 7"/>
              <p:cNvSpPr>
                <a:spLocks noChangeShapeType="1"/>
              </p:cNvSpPr>
              <p:nvPr/>
            </p:nvSpPr>
            <p:spPr bwMode="auto">
              <a:xfrm>
                <a:off x="0" y="3072"/>
                <a:ext cx="624" cy="0"/>
              </a:xfrm>
              <a:prstGeom prst="line">
                <a:avLst/>
              </a:prstGeom>
              <a:noFill/>
              <a:ln w="50800">
                <a:solidFill>
                  <a:schemeClr val="bg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7" name="Group 8"/>
            <p:cNvGrpSpPr>
              <a:grpSpLocks/>
            </p:cNvGrpSpPr>
            <p:nvPr userDrawn="1"/>
          </p:nvGrpSpPr>
          <p:grpSpPr bwMode="auto">
            <a:xfrm>
              <a:off x="400" y="336"/>
              <a:ext cx="5088" cy="192"/>
              <a:chOff x="400" y="336"/>
              <a:chExt cx="5088" cy="192"/>
            </a:xfrm>
          </p:grpSpPr>
          <p:sp>
            <p:nvSpPr>
              <p:cNvPr id="8" name="Rectangle 9"/>
              <p:cNvSpPr>
                <a:spLocks noChangeArrowheads="1"/>
              </p:cNvSpPr>
              <p:nvPr/>
            </p:nvSpPr>
            <p:spPr bwMode="auto">
              <a:xfrm>
                <a:off x="3952" y="336"/>
                <a:ext cx="1536" cy="192"/>
              </a:xfrm>
              <a:prstGeom prst="rect">
                <a:avLst/>
              </a:prstGeom>
              <a:solidFill>
                <a:schemeClr val="fol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z="2400">
                  <a:solidFill>
                    <a:srgbClr val="000000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9" name="Line 10"/>
              <p:cNvSpPr>
                <a:spLocks noChangeShapeType="1"/>
              </p:cNvSpPr>
              <p:nvPr/>
            </p:nvSpPr>
            <p:spPr bwMode="auto">
              <a:xfrm>
                <a:off x="400" y="432"/>
                <a:ext cx="5088" cy="0"/>
              </a:xfrm>
              <a:prstGeom prst="line">
                <a:avLst/>
              </a:prstGeom>
              <a:noFill/>
              <a:ln w="44450">
                <a:solidFill>
                  <a:schemeClr val="bg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</p:grpSp>
      </p:grpSp>
      <p:sp>
        <p:nvSpPr>
          <p:cNvPr id="129035" name="Rectangle 11"/>
          <p:cNvSpPr>
            <a:spLocks noGrp="1" noChangeArrowheads="1"/>
          </p:cNvSpPr>
          <p:nvPr>
            <p:ph type="ctrTitle"/>
          </p:nvPr>
        </p:nvSpPr>
        <p:spPr>
          <a:xfrm>
            <a:off x="2057400" y="1143000"/>
            <a:ext cx="6629400" cy="2209800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129036" name="Rectangle 12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962400"/>
            <a:ext cx="6858000" cy="1600200"/>
          </a:xfrm>
        </p:spPr>
        <p:txBody>
          <a:bodyPr anchor="ctr"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13" name="Rectangle 13"/>
          <p:cNvSpPr>
            <a:spLocks noGrp="1" noChangeArrowheads="1"/>
          </p:cNvSpPr>
          <p:nvPr>
            <p:ph type="dt" sz="half" idx="10"/>
          </p:nvPr>
        </p:nvSpPr>
        <p:spPr>
          <a:xfrm>
            <a:off x="912813" y="6251575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ACE2E35-AA4A-49C3-8E52-D8A64BB39CD7}" type="datetimeFigureOut">
              <a:rPr lang="ru-RU">
                <a:solidFill>
                  <a:srgbClr val="000000"/>
                </a:solidFill>
              </a:rPr>
              <a:pPr>
                <a:defRPr/>
              </a:pPr>
              <a:t>24.12.2012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14" name="Rectangle 14"/>
          <p:cNvSpPr>
            <a:spLocks noGrp="1" noChangeArrowheads="1"/>
          </p:cNvSpPr>
          <p:nvPr>
            <p:ph type="ftr" sz="quarter" idx="11"/>
          </p:nvPr>
        </p:nvSpPr>
        <p:spPr>
          <a:xfrm>
            <a:off x="3354388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5" name="Rectangle 1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CD8074-8932-4F5E-BA6B-4E75BDB7BEF1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44811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22344F1-12B2-4B72-9C77-A0FAC1494175}" type="datetimeFigureOut">
              <a:rPr lang="ru-RU">
                <a:solidFill>
                  <a:srgbClr val="000000"/>
                </a:solidFill>
              </a:rPr>
              <a:pPr>
                <a:defRPr/>
              </a:pPr>
              <a:t>24.12.2012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93B2820-0553-42E7-A509-FD6AE709A892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366610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DD7FEF5-A61A-4DD7-A082-A2BB431A2B0C}" type="datetimeFigureOut">
              <a:rPr lang="ru-RU">
                <a:solidFill>
                  <a:srgbClr val="000000"/>
                </a:solidFill>
              </a:rPr>
              <a:pPr>
                <a:defRPr/>
              </a:pPr>
              <a:t>24.12.2012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F539BE-EF35-49E3-9DCD-96270CBDAFF5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792186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914400" y="1600200"/>
            <a:ext cx="38100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876800" y="1600200"/>
            <a:ext cx="38100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0556D45-1A2E-4E4A-B010-A8725C7D0FBC}" type="datetimeFigureOut">
              <a:rPr lang="ru-RU">
                <a:solidFill>
                  <a:srgbClr val="000000"/>
                </a:solidFill>
              </a:rPr>
              <a:pPr>
                <a:defRPr/>
              </a:pPr>
              <a:t>24.12.2012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D66342-A1D1-4FD4-83A2-73C8E2F13092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225560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7E52A2F-BCE9-4BF4-961E-DA9BA0DBFC47}" type="datetimeFigureOut">
              <a:rPr lang="ru-RU">
                <a:solidFill>
                  <a:srgbClr val="000000"/>
                </a:solidFill>
              </a:rPr>
              <a:pPr>
                <a:defRPr/>
              </a:pPr>
              <a:t>24.12.2012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6CA2545-24F0-4F5D-923F-5EF873D421AE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3644051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BAF0BA8-05C2-472D-BE91-EBC2111A3A93}" type="datetimeFigureOut">
              <a:rPr lang="ru-RU">
                <a:solidFill>
                  <a:srgbClr val="000000"/>
                </a:solidFill>
              </a:rPr>
              <a:pPr>
                <a:defRPr/>
              </a:pPr>
              <a:t>24.12.2012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1251C5A-64ED-444C-A4F6-2CD96511FB45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4812334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583133E-071F-46B8-A470-C19143CF07B5}" type="datetimeFigureOut">
              <a:rPr lang="ru-RU">
                <a:solidFill>
                  <a:srgbClr val="000000"/>
                </a:solidFill>
              </a:rPr>
              <a:pPr>
                <a:defRPr/>
              </a:pPr>
              <a:t>24.12.2012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3371A97-64EA-445B-B69E-E9CCE5F7D809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30312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6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0C05276-9CE8-429F-B1F0-E2773A0114CA}" type="datetimeFigureOut">
              <a:rPr lang="ru-RU">
                <a:solidFill>
                  <a:srgbClr val="FFFFFF"/>
                </a:solidFill>
              </a:rPr>
              <a:pPr>
                <a:defRPr/>
              </a:pPr>
              <a:t>24.12.2012</a:t>
            </a:fld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7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7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AE55B55-D89C-42D7-829A-E614672DE4E3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7157342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49E5481-0ABA-4FE8-A5C4-7E1EA59E5AAA}" type="datetimeFigureOut">
              <a:rPr lang="ru-RU">
                <a:solidFill>
                  <a:srgbClr val="000000"/>
                </a:solidFill>
              </a:rPr>
              <a:pPr>
                <a:defRPr/>
              </a:pPr>
              <a:t>24.12.2012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5C7D43-6BEB-4F1D-8F4C-AF273A9669D3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2874838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F5B1522-11E0-43B4-AC93-44B998EEC7E4}" type="datetimeFigureOut">
              <a:rPr lang="ru-RU">
                <a:solidFill>
                  <a:srgbClr val="000000"/>
                </a:solidFill>
              </a:rPr>
              <a:pPr>
                <a:defRPr/>
              </a:pPr>
              <a:t>24.12.2012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4D93706-D59F-4EF4-B0B5-7A481C1832A4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8726724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ECD3187-F19C-4247-9C71-C5D7D3764DE9}" type="datetimeFigureOut">
              <a:rPr lang="ru-RU">
                <a:solidFill>
                  <a:srgbClr val="000000"/>
                </a:solidFill>
              </a:rPr>
              <a:pPr>
                <a:defRPr/>
              </a:pPr>
              <a:t>24.12.2012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A6A187A-B5C3-4D4B-B560-177343606BE7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6493739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43700" y="277813"/>
            <a:ext cx="1943100" cy="585311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914400" y="277813"/>
            <a:ext cx="5676900" cy="585311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CD5F648-5460-4BAE-972C-EAD8BDEE59E0}" type="datetimeFigureOut">
              <a:rPr lang="ru-RU">
                <a:solidFill>
                  <a:srgbClr val="000000"/>
                </a:solidFill>
              </a:rPr>
              <a:pPr>
                <a:defRPr/>
              </a:pPr>
              <a:t>24.12.2012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E2F0DA4-6BD7-44A3-9FA2-0F30C534BDAC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55034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6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AC40FBE-E18C-4A6C-A98F-FA55AA6135C7}" type="datetimeFigureOut">
              <a:rPr lang="ru-RU">
                <a:solidFill>
                  <a:srgbClr val="FFFFFF"/>
                </a:solidFill>
              </a:rPr>
              <a:pPr>
                <a:defRPr/>
              </a:pPr>
              <a:t>24.12.2012</a:t>
            </a:fld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7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Rectangle 7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390F25E-E8E3-4210-BAAF-572B3161E944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68837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6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E3C39A-5313-46B6-9EFE-B448F0C0D7BE}" type="datetimeFigureOut">
              <a:rPr lang="ru-RU">
                <a:solidFill>
                  <a:srgbClr val="FFFFFF"/>
                </a:solidFill>
              </a:rPr>
              <a:pPr>
                <a:defRPr/>
              </a:pPr>
              <a:t>24.12.2012</a:t>
            </a:fld>
            <a:endParaRPr lang="ru-RU">
              <a:solidFill>
                <a:srgbClr val="FFFFFF"/>
              </a:solidFill>
            </a:endParaRPr>
          </a:p>
        </p:txBody>
      </p:sp>
      <p:sp>
        <p:nvSpPr>
          <p:cNvPr id="8" name="Rectangle 7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9" name="Rectangle 7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568085F-BE0C-44B8-8D8D-FEE8883955E8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00589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6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F496CBD-EF13-4955-9D76-B2C83C85CD52}" type="datetimeFigureOut">
              <a:rPr lang="ru-RU">
                <a:solidFill>
                  <a:srgbClr val="FFFFFF"/>
                </a:solidFill>
              </a:rPr>
              <a:pPr>
                <a:defRPr/>
              </a:pPr>
              <a:t>24.12.2012</a:t>
            </a:fld>
            <a:endParaRPr lang="ru-RU">
              <a:solidFill>
                <a:srgbClr val="FFFFFF"/>
              </a:solidFill>
            </a:endParaRPr>
          </a:p>
        </p:txBody>
      </p:sp>
      <p:sp>
        <p:nvSpPr>
          <p:cNvPr id="4" name="Rectangle 7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7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52F869-F77E-43D2-BCBA-68199BB93FD2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1774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F5E9818-C4D8-488F-A2F8-023E756F7A8C}" type="datetimeFigureOut">
              <a:rPr lang="ru-RU">
                <a:solidFill>
                  <a:srgbClr val="FFFFFF"/>
                </a:solidFill>
              </a:rPr>
              <a:pPr>
                <a:defRPr/>
              </a:pPr>
              <a:t>24.12.2012</a:t>
            </a:fld>
            <a:endParaRPr lang="ru-RU">
              <a:solidFill>
                <a:srgbClr val="FFFFFF"/>
              </a:solidFill>
            </a:endParaRPr>
          </a:p>
        </p:txBody>
      </p:sp>
      <p:sp>
        <p:nvSpPr>
          <p:cNvPr id="3" name="Rectangle 7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4" name="Rectangle 7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CF14FE0-3316-4F22-B2F5-2139CFAFC8CE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66325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6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625919F-EBFD-4B17-8BC9-1EA5D16CB437}" type="datetimeFigureOut">
              <a:rPr lang="ru-RU">
                <a:solidFill>
                  <a:srgbClr val="FFFFFF"/>
                </a:solidFill>
              </a:rPr>
              <a:pPr>
                <a:defRPr/>
              </a:pPr>
              <a:t>24.12.2012</a:t>
            </a:fld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7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Rectangle 7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7F2ED16-EB81-46BE-A18E-16DE1F8D9F8B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903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6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CB8F673-1C33-4463-B588-E8B534A3F73B}" type="datetimeFigureOut">
              <a:rPr lang="ru-RU">
                <a:solidFill>
                  <a:srgbClr val="FFFFFF"/>
                </a:solidFill>
              </a:rPr>
              <a:pPr>
                <a:defRPr/>
              </a:pPr>
              <a:t>24.12.2012</a:t>
            </a:fld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7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Rectangle 7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16D8AFE-6177-4497-88CC-63F6B1008A53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27648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Freeform 2"/>
          <p:cNvSpPr>
            <a:spLocks/>
          </p:cNvSpPr>
          <p:nvPr/>
        </p:nvSpPr>
        <p:spPr bwMode="hidden">
          <a:xfrm>
            <a:off x="6627813" y="6429375"/>
            <a:ext cx="285750" cy="209550"/>
          </a:xfrm>
          <a:custGeom>
            <a:avLst/>
            <a:gdLst/>
            <a:ahLst/>
            <a:cxnLst>
              <a:cxn ang="0">
                <a:pos x="0" y="132"/>
              </a:cxn>
              <a:cxn ang="0">
                <a:pos x="29" y="132"/>
              </a:cxn>
              <a:cxn ang="0">
                <a:pos x="77" y="108"/>
              </a:cxn>
              <a:cxn ang="0">
                <a:pos x="119" y="78"/>
              </a:cxn>
              <a:cxn ang="0">
                <a:pos x="155" y="48"/>
              </a:cxn>
              <a:cxn ang="0">
                <a:pos x="179" y="12"/>
              </a:cxn>
              <a:cxn ang="0">
                <a:pos x="173" y="6"/>
              </a:cxn>
              <a:cxn ang="0">
                <a:pos x="167" y="0"/>
              </a:cxn>
              <a:cxn ang="0">
                <a:pos x="137" y="42"/>
              </a:cxn>
              <a:cxn ang="0">
                <a:pos x="101" y="78"/>
              </a:cxn>
              <a:cxn ang="0">
                <a:pos x="53" y="108"/>
              </a:cxn>
              <a:cxn ang="0">
                <a:pos x="0" y="132"/>
              </a:cxn>
              <a:cxn ang="0">
                <a:pos x="0" y="132"/>
              </a:cxn>
            </a:cxnLst>
            <a:rect l="0" t="0" r="r" b="b"/>
            <a:pathLst>
              <a:path w="179" h="132">
                <a:moveTo>
                  <a:pt x="0" y="132"/>
                </a:moveTo>
                <a:lnTo>
                  <a:pt x="29" y="132"/>
                </a:lnTo>
                <a:lnTo>
                  <a:pt x="77" y="108"/>
                </a:lnTo>
                <a:lnTo>
                  <a:pt x="119" y="78"/>
                </a:lnTo>
                <a:lnTo>
                  <a:pt x="155" y="48"/>
                </a:lnTo>
                <a:lnTo>
                  <a:pt x="179" y="12"/>
                </a:lnTo>
                <a:lnTo>
                  <a:pt x="173" y="6"/>
                </a:lnTo>
                <a:lnTo>
                  <a:pt x="167" y="0"/>
                </a:lnTo>
                <a:lnTo>
                  <a:pt x="137" y="42"/>
                </a:lnTo>
                <a:lnTo>
                  <a:pt x="101" y="78"/>
                </a:lnTo>
                <a:lnTo>
                  <a:pt x="53" y="108"/>
                </a:lnTo>
                <a:lnTo>
                  <a:pt x="0" y="132"/>
                </a:lnTo>
                <a:lnTo>
                  <a:pt x="0" y="132"/>
                </a:lnTo>
                <a:close/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accent2">
                  <a:gamma/>
                  <a:shade val="87843"/>
                  <a:invGamma/>
                </a:schemeClr>
              </a:gs>
            </a:gsLst>
            <a:lin ang="189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FFFFFF"/>
              </a:solidFill>
            </a:endParaRPr>
          </a:p>
        </p:txBody>
      </p:sp>
      <p:grpSp>
        <p:nvGrpSpPr>
          <p:cNvPr id="1027" name="Group 3"/>
          <p:cNvGrpSpPr>
            <a:grpSpLocks/>
          </p:cNvGrpSpPr>
          <p:nvPr/>
        </p:nvGrpSpPr>
        <p:grpSpPr bwMode="auto">
          <a:xfrm>
            <a:off x="3175" y="4267200"/>
            <a:ext cx="9140825" cy="2590800"/>
            <a:chOff x="2" y="2688"/>
            <a:chExt cx="5758" cy="1632"/>
          </a:xfrm>
        </p:grpSpPr>
        <p:sp>
          <p:nvSpPr>
            <p:cNvPr id="1033" name="Freeform 4"/>
            <p:cNvSpPr>
              <a:spLocks/>
            </p:cNvSpPr>
            <p:nvPr/>
          </p:nvSpPr>
          <p:spPr bwMode="hidden">
            <a:xfrm>
              <a:off x="2" y="2688"/>
              <a:ext cx="5758" cy="1632"/>
            </a:xfrm>
            <a:custGeom>
              <a:avLst/>
              <a:gdLst>
                <a:gd name="T0" fmla="*/ 5758 w 5740"/>
                <a:gd name="T1" fmla="*/ 1632 h 4316"/>
                <a:gd name="T2" fmla="*/ 0 w 5740"/>
                <a:gd name="T3" fmla="*/ 1632 h 4316"/>
                <a:gd name="T4" fmla="*/ 0 w 5740"/>
                <a:gd name="T5" fmla="*/ 0 h 4316"/>
                <a:gd name="T6" fmla="*/ 5758 w 5740"/>
                <a:gd name="T7" fmla="*/ 0 h 4316"/>
                <a:gd name="T8" fmla="*/ 5758 w 5740"/>
                <a:gd name="T9" fmla="*/ 1632 h 4316"/>
                <a:gd name="T10" fmla="*/ 5758 w 5740"/>
                <a:gd name="T11" fmla="*/ 1632 h 431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5740" h="4316">
                  <a:moveTo>
                    <a:pt x="5740" y="4316"/>
                  </a:moveTo>
                  <a:lnTo>
                    <a:pt x="0" y="4316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431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accent2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FFFFFF"/>
                </a:solidFill>
              </a:endParaRPr>
            </a:p>
          </p:txBody>
        </p:sp>
        <p:grpSp>
          <p:nvGrpSpPr>
            <p:cNvPr id="1034" name="Group 5"/>
            <p:cNvGrpSpPr>
              <a:grpSpLocks/>
            </p:cNvGrpSpPr>
            <p:nvPr userDrawn="1"/>
          </p:nvGrpSpPr>
          <p:grpSpPr bwMode="auto">
            <a:xfrm>
              <a:off x="3528" y="3715"/>
              <a:ext cx="792" cy="521"/>
              <a:chOff x="3527" y="3715"/>
              <a:chExt cx="792" cy="521"/>
            </a:xfrm>
          </p:grpSpPr>
          <p:sp>
            <p:nvSpPr>
              <p:cNvPr id="92166" name="Oval 6"/>
              <p:cNvSpPr>
                <a:spLocks noChangeArrowheads="1"/>
              </p:cNvSpPr>
              <p:nvPr/>
            </p:nvSpPr>
            <p:spPr bwMode="hidden">
              <a:xfrm>
                <a:off x="3686" y="3810"/>
                <a:ext cx="532" cy="327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92167" name="Oval 7"/>
              <p:cNvSpPr>
                <a:spLocks noChangeArrowheads="1"/>
              </p:cNvSpPr>
              <p:nvPr/>
            </p:nvSpPr>
            <p:spPr bwMode="hidden">
              <a:xfrm>
                <a:off x="3726" y="3840"/>
                <a:ext cx="452" cy="275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0980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92168" name="Oval 8"/>
              <p:cNvSpPr>
                <a:spLocks noChangeArrowheads="1"/>
              </p:cNvSpPr>
              <p:nvPr/>
            </p:nvSpPr>
            <p:spPr bwMode="hidden">
              <a:xfrm>
                <a:off x="3782" y="3872"/>
                <a:ext cx="344" cy="207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92169" name="Oval 9"/>
              <p:cNvSpPr>
                <a:spLocks noChangeArrowheads="1"/>
              </p:cNvSpPr>
              <p:nvPr/>
            </p:nvSpPr>
            <p:spPr bwMode="hidden">
              <a:xfrm>
                <a:off x="3822" y="3896"/>
                <a:ext cx="262" cy="159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92170" name="Oval 10"/>
              <p:cNvSpPr>
                <a:spLocks noChangeArrowheads="1"/>
              </p:cNvSpPr>
              <p:nvPr/>
            </p:nvSpPr>
            <p:spPr bwMode="hidden">
              <a:xfrm>
                <a:off x="3856" y="3922"/>
                <a:ext cx="192" cy="107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92171" name="Freeform 11"/>
              <p:cNvSpPr>
                <a:spLocks/>
              </p:cNvSpPr>
              <p:nvPr/>
            </p:nvSpPr>
            <p:spPr bwMode="hidden">
              <a:xfrm>
                <a:off x="3575" y="3715"/>
                <a:ext cx="383" cy="161"/>
              </a:xfrm>
              <a:custGeom>
                <a:avLst/>
                <a:gdLst/>
                <a:ahLst/>
                <a:cxnLst>
                  <a:cxn ang="0">
                    <a:pos x="376" y="12"/>
                  </a:cxn>
                  <a:cxn ang="0">
                    <a:pos x="257" y="24"/>
                  </a:cxn>
                  <a:cxn ang="0">
                    <a:pos x="149" y="54"/>
                  </a:cxn>
                  <a:cxn ang="0">
                    <a:pos x="101" y="77"/>
                  </a:cxn>
                  <a:cxn ang="0">
                    <a:pos x="59" y="101"/>
                  </a:cxn>
                  <a:cxn ang="0">
                    <a:pos x="24" y="131"/>
                  </a:cxn>
                  <a:cxn ang="0">
                    <a:pos x="0" y="161"/>
                  </a:cxn>
                  <a:cxn ang="0">
                    <a:pos x="0" y="137"/>
                  </a:cxn>
                  <a:cxn ang="0">
                    <a:pos x="29" y="107"/>
                  </a:cxn>
                  <a:cxn ang="0">
                    <a:pos x="65" y="83"/>
                  </a:cxn>
                  <a:cxn ang="0">
                    <a:pos x="155" y="36"/>
                  </a:cxn>
                  <a:cxn ang="0">
                    <a:pos x="257" y="12"/>
                  </a:cxn>
                  <a:cxn ang="0">
                    <a:pos x="376" y="0"/>
                  </a:cxn>
                  <a:cxn ang="0">
                    <a:pos x="376" y="0"/>
                  </a:cxn>
                  <a:cxn ang="0">
                    <a:pos x="382" y="0"/>
                  </a:cxn>
                  <a:cxn ang="0">
                    <a:pos x="382" y="12"/>
                  </a:cxn>
                  <a:cxn ang="0">
                    <a:pos x="376" y="12"/>
                  </a:cxn>
                  <a:cxn ang="0">
                    <a:pos x="376" y="12"/>
                  </a:cxn>
                  <a:cxn ang="0">
                    <a:pos x="376" y="12"/>
                  </a:cxn>
                </a:cxnLst>
                <a:rect l="0" t="0" r="r" b="b"/>
                <a:pathLst>
                  <a:path w="382" h="161">
                    <a:moveTo>
                      <a:pt x="376" y="12"/>
                    </a:moveTo>
                    <a:lnTo>
                      <a:pt x="257" y="24"/>
                    </a:lnTo>
                    <a:lnTo>
                      <a:pt x="149" y="54"/>
                    </a:lnTo>
                    <a:lnTo>
                      <a:pt x="101" y="77"/>
                    </a:lnTo>
                    <a:lnTo>
                      <a:pt x="59" y="101"/>
                    </a:lnTo>
                    <a:lnTo>
                      <a:pt x="24" y="131"/>
                    </a:lnTo>
                    <a:lnTo>
                      <a:pt x="0" y="161"/>
                    </a:lnTo>
                    <a:lnTo>
                      <a:pt x="0" y="137"/>
                    </a:lnTo>
                    <a:lnTo>
                      <a:pt x="29" y="107"/>
                    </a:lnTo>
                    <a:lnTo>
                      <a:pt x="65" y="83"/>
                    </a:lnTo>
                    <a:lnTo>
                      <a:pt x="155" y="36"/>
                    </a:lnTo>
                    <a:lnTo>
                      <a:pt x="257" y="12"/>
                    </a:lnTo>
                    <a:lnTo>
                      <a:pt x="376" y="0"/>
                    </a:lnTo>
                    <a:lnTo>
                      <a:pt x="376" y="0"/>
                    </a:lnTo>
                    <a:lnTo>
                      <a:pt x="382" y="0"/>
                    </a:lnTo>
                    <a:lnTo>
                      <a:pt x="382" y="12"/>
                    </a:lnTo>
                    <a:lnTo>
                      <a:pt x="376" y="12"/>
                    </a:lnTo>
                    <a:lnTo>
                      <a:pt x="376" y="12"/>
                    </a:lnTo>
                    <a:lnTo>
                      <a:pt x="376" y="1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92172" name="Freeform 12"/>
              <p:cNvSpPr>
                <a:spLocks/>
              </p:cNvSpPr>
              <p:nvPr/>
            </p:nvSpPr>
            <p:spPr bwMode="hidden">
              <a:xfrm>
                <a:off x="3695" y="4170"/>
                <a:ext cx="444" cy="66"/>
              </a:xfrm>
              <a:custGeom>
                <a:avLst/>
                <a:gdLst/>
                <a:ahLst/>
                <a:cxnLst>
                  <a:cxn ang="0">
                    <a:pos x="257" y="54"/>
                  </a:cxn>
                  <a:cxn ang="0">
                    <a:pos x="353" y="48"/>
                  </a:cxn>
                  <a:cxn ang="0">
                    <a:pos x="443" y="24"/>
                  </a:cxn>
                  <a:cxn ang="0">
                    <a:pos x="443" y="36"/>
                  </a:cxn>
                  <a:cxn ang="0">
                    <a:pos x="353" y="60"/>
                  </a:cxn>
                  <a:cxn ang="0">
                    <a:pos x="257" y="66"/>
                  </a:cxn>
                  <a:cxn ang="0">
                    <a:pos x="186" y="60"/>
                  </a:cxn>
                  <a:cxn ang="0">
                    <a:pos x="120" y="48"/>
                  </a:cxn>
                  <a:cxn ang="0">
                    <a:pos x="60" y="36"/>
                  </a:cxn>
                  <a:cxn ang="0">
                    <a:pos x="0" y="12"/>
                  </a:cxn>
                  <a:cxn ang="0">
                    <a:pos x="0" y="0"/>
                  </a:cxn>
                  <a:cxn ang="0">
                    <a:pos x="54" y="24"/>
                  </a:cxn>
                  <a:cxn ang="0">
                    <a:pos x="120" y="36"/>
                  </a:cxn>
                  <a:cxn ang="0">
                    <a:pos x="186" y="48"/>
                  </a:cxn>
                  <a:cxn ang="0">
                    <a:pos x="257" y="54"/>
                  </a:cxn>
                  <a:cxn ang="0">
                    <a:pos x="257" y="54"/>
                  </a:cxn>
                </a:cxnLst>
                <a:rect l="0" t="0" r="r" b="b"/>
                <a:pathLst>
                  <a:path w="443" h="66">
                    <a:moveTo>
                      <a:pt x="257" y="54"/>
                    </a:moveTo>
                    <a:lnTo>
                      <a:pt x="353" y="48"/>
                    </a:lnTo>
                    <a:lnTo>
                      <a:pt x="443" y="24"/>
                    </a:lnTo>
                    <a:lnTo>
                      <a:pt x="443" y="36"/>
                    </a:lnTo>
                    <a:lnTo>
                      <a:pt x="353" y="60"/>
                    </a:lnTo>
                    <a:lnTo>
                      <a:pt x="257" y="66"/>
                    </a:lnTo>
                    <a:lnTo>
                      <a:pt x="186" y="60"/>
                    </a:lnTo>
                    <a:lnTo>
                      <a:pt x="120" y="48"/>
                    </a:lnTo>
                    <a:lnTo>
                      <a:pt x="60" y="36"/>
                    </a:lnTo>
                    <a:lnTo>
                      <a:pt x="0" y="12"/>
                    </a:lnTo>
                    <a:lnTo>
                      <a:pt x="0" y="0"/>
                    </a:lnTo>
                    <a:lnTo>
                      <a:pt x="54" y="24"/>
                    </a:lnTo>
                    <a:lnTo>
                      <a:pt x="120" y="36"/>
                    </a:lnTo>
                    <a:lnTo>
                      <a:pt x="186" y="48"/>
                    </a:lnTo>
                    <a:lnTo>
                      <a:pt x="257" y="54"/>
                    </a:lnTo>
                    <a:lnTo>
                      <a:pt x="257" y="5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shade val="84706"/>
                      <a:invGamma/>
                    </a:schemeClr>
                  </a:gs>
                  <a:gs pos="100000">
                    <a:schemeClr val="accent2"/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92173" name="Freeform 13"/>
              <p:cNvSpPr>
                <a:spLocks/>
              </p:cNvSpPr>
              <p:nvPr/>
            </p:nvSpPr>
            <p:spPr bwMode="hidden">
              <a:xfrm>
                <a:off x="3527" y="3906"/>
                <a:ext cx="89" cy="216"/>
              </a:xfrm>
              <a:custGeom>
                <a:avLst/>
                <a:gdLst/>
                <a:ahLst/>
                <a:cxnLst>
                  <a:cxn ang="0">
                    <a:pos x="12" y="66"/>
                  </a:cxn>
                  <a:cxn ang="0">
                    <a:pos x="18" y="108"/>
                  </a:cxn>
                  <a:cxn ang="0">
                    <a:pos x="36" y="144"/>
                  </a:cxn>
                  <a:cxn ang="0">
                    <a:pos x="60" y="180"/>
                  </a:cxn>
                  <a:cxn ang="0">
                    <a:pos x="89" y="216"/>
                  </a:cxn>
                  <a:cxn ang="0">
                    <a:pos x="72" y="216"/>
                  </a:cxn>
                  <a:cxn ang="0">
                    <a:pos x="42" y="180"/>
                  </a:cxn>
                  <a:cxn ang="0">
                    <a:pos x="18" y="144"/>
                  </a:cxn>
                  <a:cxn ang="0">
                    <a:pos x="6" y="108"/>
                  </a:cxn>
                  <a:cxn ang="0">
                    <a:pos x="0" y="66"/>
                  </a:cxn>
                  <a:cxn ang="0">
                    <a:pos x="0" y="30"/>
                  </a:cxn>
                  <a:cxn ang="0">
                    <a:pos x="12" y="0"/>
                  </a:cxn>
                  <a:cxn ang="0">
                    <a:pos x="30" y="0"/>
                  </a:cxn>
                  <a:cxn ang="0">
                    <a:pos x="18" y="30"/>
                  </a:cxn>
                  <a:cxn ang="0">
                    <a:pos x="12" y="66"/>
                  </a:cxn>
                  <a:cxn ang="0">
                    <a:pos x="12" y="66"/>
                  </a:cxn>
                </a:cxnLst>
                <a:rect l="0" t="0" r="r" b="b"/>
                <a:pathLst>
                  <a:path w="89" h="216">
                    <a:moveTo>
                      <a:pt x="12" y="66"/>
                    </a:moveTo>
                    <a:lnTo>
                      <a:pt x="18" y="108"/>
                    </a:lnTo>
                    <a:lnTo>
                      <a:pt x="36" y="144"/>
                    </a:lnTo>
                    <a:lnTo>
                      <a:pt x="60" y="180"/>
                    </a:lnTo>
                    <a:lnTo>
                      <a:pt x="89" y="216"/>
                    </a:lnTo>
                    <a:lnTo>
                      <a:pt x="72" y="216"/>
                    </a:lnTo>
                    <a:lnTo>
                      <a:pt x="42" y="180"/>
                    </a:lnTo>
                    <a:lnTo>
                      <a:pt x="18" y="144"/>
                    </a:lnTo>
                    <a:lnTo>
                      <a:pt x="6" y="108"/>
                    </a:lnTo>
                    <a:lnTo>
                      <a:pt x="0" y="66"/>
                    </a:lnTo>
                    <a:lnTo>
                      <a:pt x="0" y="30"/>
                    </a:lnTo>
                    <a:lnTo>
                      <a:pt x="12" y="0"/>
                    </a:lnTo>
                    <a:lnTo>
                      <a:pt x="30" y="0"/>
                    </a:lnTo>
                    <a:lnTo>
                      <a:pt x="18" y="30"/>
                    </a:lnTo>
                    <a:lnTo>
                      <a:pt x="12" y="66"/>
                    </a:lnTo>
                    <a:lnTo>
                      <a:pt x="12" y="6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92174" name="Freeform 14"/>
              <p:cNvSpPr>
                <a:spLocks/>
              </p:cNvSpPr>
              <p:nvPr/>
            </p:nvSpPr>
            <p:spPr bwMode="hidden">
              <a:xfrm>
                <a:off x="3569" y="3745"/>
                <a:ext cx="750" cy="461"/>
              </a:xfrm>
              <a:custGeom>
                <a:avLst/>
                <a:gdLst/>
                <a:ahLst/>
                <a:cxnLst>
                  <a:cxn ang="0">
                    <a:pos x="382" y="443"/>
                  </a:cxn>
                  <a:cxn ang="0">
                    <a:pos x="311" y="437"/>
                  </a:cxn>
                  <a:cxn ang="0">
                    <a:pos x="245" y="425"/>
                  </a:cxn>
                  <a:cxn ang="0">
                    <a:pos x="185" y="407"/>
                  </a:cxn>
                  <a:cxn ang="0">
                    <a:pos x="131" y="383"/>
                  </a:cxn>
                  <a:cxn ang="0">
                    <a:pos x="83" y="347"/>
                  </a:cxn>
                  <a:cxn ang="0">
                    <a:pos x="53" y="311"/>
                  </a:cxn>
                  <a:cxn ang="0">
                    <a:pos x="30" y="269"/>
                  </a:cxn>
                  <a:cxn ang="0">
                    <a:pos x="24" y="227"/>
                  </a:cxn>
                  <a:cxn ang="0">
                    <a:pos x="30" y="185"/>
                  </a:cxn>
                  <a:cxn ang="0">
                    <a:pos x="53" y="143"/>
                  </a:cxn>
                  <a:cxn ang="0">
                    <a:pos x="83" y="107"/>
                  </a:cxn>
                  <a:cxn ang="0">
                    <a:pos x="131" y="77"/>
                  </a:cxn>
                  <a:cxn ang="0">
                    <a:pos x="185" y="47"/>
                  </a:cxn>
                  <a:cxn ang="0">
                    <a:pos x="245" y="30"/>
                  </a:cxn>
                  <a:cxn ang="0">
                    <a:pos x="311" y="18"/>
                  </a:cxn>
                  <a:cxn ang="0">
                    <a:pos x="382" y="12"/>
                  </a:cxn>
                  <a:cxn ang="0">
                    <a:pos x="478" y="18"/>
                  </a:cxn>
                  <a:cxn ang="0">
                    <a:pos x="562" y="41"/>
                  </a:cxn>
                  <a:cxn ang="0">
                    <a:pos x="562" y="36"/>
                  </a:cxn>
                  <a:cxn ang="0">
                    <a:pos x="562" y="30"/>
                  </a:cxn>
                  <a:cxn ang="0">
                    <a:pos x="478" y="6"/>
                  </a:cxn>
                  <a:cxn ang="0">
                    <a:pos x="382" y="0"/>
                  </a:cxn>
                  <a:cxn ang="0">
                    <a:pos x="305" y="6"/>
                  </a:cxn>
                  <a:cxn ang="0">
                    <a:pos x="233" y="18"/>
                  </a:cxn>
                  <a:cxn ang="0">
                    <a:pos x="167" y="41"/>
                  </a:cxn>
                  <a:cxn ang="0">
                    <a:pos x="113" y="65"/>
                  </a:cxn>
                  <a:cxn ang="0">
                    <a:pos x="65" y="101"/>
                  </a:cxn>
                  <a:cxn ang="0">
                    <a:pos x="30" y="137"/>
                  </a:cxn>
                  <a:cxn ang="0">
                    <a:pos x="6" y="179"/>
                  </a:cxn>
                  <a:cxn ang="0">
                    <a:pos x="0" y="227"/>
                  </a:cxn>
                  <a:cxn ang="0">
                    <a:pos x="6" y="275"/>
                  </a:cxn>
                  <a:cxn ang="0">
                    <a:pos x="30" y="317"/>
                  </a:cxn>
                  <a:cxn ang="0">
                    <a:pos x="65" y="359"/>
                  </a:cxn>
                  <a:cxn ang="0">
                    <a:pos x="113" y="395"/>
                  </a:cxn>
                  <a:cxn ang="0">
                    <a:pos x="167" y="419"/>
                  </a:cxn>
                  <a:cxn ang="0">
                    <a:pos x="233" y="443"/>
                  </a:cxn>
                  <a:cxn ang="0">
                    <a:pos x="305" y="455"/>
                  </a:cxn>
                  <a:cxn ang="0">
                    <a:pos x="382" y="461"/>
                  </a:cxn>
                  <a:cxn ang="0">
                    <a:pos x="448" y="455"/>
                  </a:cxn>
                  <a:cxn ang="0">
                    <a:pos x="508" y="449"/>
                  </a:cxn>
                  <a:cxn ang="0">
                    <a:pos x="609" y="413"/>
                  </a:cxn>
                  <a:cxn ang="0">
                    <a:pos x="657" y="389"/>
                  </a:cxn>
                  <a:cxn ang="0">
                    <a:pos x="693" y="359"/>
                  </a:cxn>
                  <a:cxn ang="0">
                    <a:pos x="723" y="329"/>
                  </a:cxn>
                  <a:cxn ang="0">
                    <a:pos x="747" y="293"/>
                  </a:cxn>
                  <a:cxn ang="0">
                    <a:pos x="741" y="287"/>
                  </a:cxn>
                  <a:cxn ang="0">
                    <a:pos x="729" y="281"/>
                  </a:cxn>
                  <a:cxn ang="0">
                    <a:pos x="711" y="317"/>
                  </a:cxn>
                  <a:cxn ang="0">
                    <a:pos x="681" y="347"/>
                  </a:cxn>
                  <a:cxn ang="0">
                    <a:pos x="645" y="377"/>
                  </a:cxn>
                  <a:cxn ang="0">
                    <a:pos x="604" y="401"/>
                  </a:cxn>
                  <a:cxn ang="0">
                    <a:pos x="502" y="431"/>
                  </a:cxn>
                  <a:cxn ang="0">
                    <a:pos x="442" y="443"/>
                  </a:cxn>
                  <a:cxn ang="0">
                    <a:pos x="382" y="443"/>
                  </a:cxn>
                  <a:cxn ang="0">
                    <a:pos x="382" y="443"/>
                  </a:cxn>
                </a:cxnLst>
                <a:rect l="0" t="0" r="r" b="b"/>
                <a:pathLst>
                  <a:path w="747" h="461">
                    <a:moveTo>
                      <a:pt x="382" y="443"/>
                    </a:moveTo>
                    <a:lnTo>
                      <a:pt x="311" y="437"/>
                    </a:lnTo>
                    <a:lnTo>
                      <a:pt x="245" y="425"/>
                    </a:lnTo>
                    <a:lnTo>
                      <a:pt x="185" y="407"/>
                    </a:lnTo>
                    <a:lnTo>
                      <a:pt x="131" y="383"/>
                    </a:lnTo>
                    <a:lnTo>
                      <a:pt x="83" y="347"/>
                    </a:lnTo>
                    <a:lnTo>
                      <a:pt x="53" y="311"/>
                    </a:lnTo>
                    <a:lnTo>
                      <a:pt x="30" y="269"/>
                    </a:lnTo>
                    <a:lnTo>
                      <a:pt x="24" y="227"/>
                    </a:lnTo>
                    <a:lnTo>
                      <a:pt x="30" y="185"/>
                    </a:lnTo>
                    <a:lnTo>
                      <a:pt x="53" y="143"/>
                    </a:lnTo>
                    <a:lnTo>
                      <a:pt x="83" y="107"/>
                    </a:lnTo>
                    <a:lnTo>
                      <a:pt x="131" y="77"/>
                    </a:lnTo>
                    <a:lnTo>
                      <a:pt x="185" y="47"/>
                    </a:lnTo>
                    <a:lnTo>
                      <a:pt x="245" y="30"/>
                    </a:lnTo>
                    <a:lnTo>
                      <a:pt x="311" y="18"/>
                    </a:lnTo>
                    <a:lnTo>
                      <a:pt x="382" y="12"/>
                    </a:lnTo>
                    <a:lnTo>
                      <a:pt x="478" y="18"/>
                    </a:lnTo>
                    <a:lnTo>
                      <a:pt x="562" y="41"/>
                    </a:lnTo>
                    <a:lnTo>
                      <a:pt x="562" y="36"/>
                    </a:lnTo>
                    <a:lnTo>
                      <a:pt x="562" y="30"/>
                    </a:lnTo>
                    <a:lnTo>
                      <a:pt x="478" y="6"/>
                    </a:lnTo>
                    <a:lnTo>
                      <a:pt x="382" y="0"/>
                    </a:lnTo>
                    <a:lnTo>
                      <a:pt x="305" y="6"/>
                    </a:lnTo>
                    <a:lnTo>
                      <a:pt x="233" y="18"/>
                    </a:lnTo>
                    <a:lnTo>
                      <a:pt x="167" y="41"/>
                    </a:lnTo>
                    <a:lnTo>
                      <a:pt x="113" y="65"/>
                    </a:lnTo>
                    <a:lnTo>
                      <a:pt x="65" y="101"/>
                    </a:lnTo>
                    <a:lnTo>
                      <a:pt x="30" y="137"/>
                    </a:lnTo>
                    <a:lnTo>
                      <a:pt x="6" y="179"/>
                    </a:lnTo>
                    <a:lnTo>
                      <a:pt x="0" y="227"/>
                    </a:lnTo>
                    <a:lnTo>
                      <a:pt x="6" y="275"/>
                    </a:lnTo>
                    <a:lnTo>
                      <a:pt x="30" y="317"/>
                    </a:lnTo>
                    <a:lnTo>
                      <a:pt x="65" y="359"/>
                    </a:lnTo>
                    <a:lnTo>
                      <a:pt x="113" y="395"/>
                    </a:lnTo>
                    <a:lnTo>
                      <a:pt x="167" y="419"/>
                    </a:lnTo>
                    <a:lnTo>
                      <a:pt x="233" y="443"/>
                    </a:lnTo>
                    <a:lnTo>
                      <a:pt x="305" y="455"/>
                    </a:lnTo>
                    <a:lnTo>
                      <a:pt x="382" y="461"/>
                    </a:lnTo>
                    <a:lnTo>
                      <a:pt x="448" y="455"/>
                    </a:lnTo>
                    <a:lnTo>
                      <a:pt x="508" y="449"/>
                    </a:lnTo>
                    <a:lnTo>
                      <a:pt x="609" y="413"/>
                    </a:lnTo>
                    <a:lnTo>
                      <a:pt x="657" y="389"/>
                    </a:lnTo>
                    <a:lnTo>
                      <a:pt x="693" y="359"/>
                    </a:lnTo>
                    <a:lnTo>
                      <a:pt x="723" y="329"/>
                    </a:lnTo>
                    <a:lnTo>
                      <a:pt x="747" y="293"/>
                    </a:lnTo>
                    <a:lnTo>
                      <a:pt x="741" y="287"/>
                    </a:lnTo>
                    <a:lnTo>
                      <a:pt x="729" y="281"/>
                    </a:lnTo>
                    <a:lnTo>
                      <a:pt x="711" y="317"/>
                    </a:lnTo>
                    <a:lnTo>
                      <a:pt x="681" y="347"/>
                    </a:lnTo>
                    <a:lnTo>
                      <a:pt x="645" y="377"/>
                    </a:lnTo>
                    <a:lnTo>
                      <a:pt x="604" y="401"/>
                    </a:lnTo>
                    <a:lnTo>
                      <a:pt x="502" y="431"/>
                    </a:lnTo>
                    <a:lnTo>
                      <a:pt x="442" y="443"/>
                    </a:lnTo>
                    <a:lnTo>
                      <a:pt x="382" y="443"/>
                    </a:lnTo>
                    <a:lnTo>
                      <a:pt x="382" y="443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path path="rect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92175" name="Freeform 15"/>
              <p:cNvSpPr>
                <a:spLocks/>
              </p:cNvSpPr>
              <p:nvPr/>
            </p:nvSpPr>
            <p:spPr bwMode="hidden">
              <a:xfrm>
                <a:off x="4037" y="3721"/>
                <a:ext cx="96" cy="3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12"/>
                  </a:cxn>
                  <a:cxn ang="0">
                    <a:pos x="48" y="18"/>
                  </a:cxn>
                  <a:cxn ang="0">
                    <a:pos x="96" y="30"/>
                  </a:cxn>
                  <a:cxn ang="0">
                    <a:pos x="96" y="24"/>
                  </a:cxn>
                  <a:cxn ang="0">
                    <a:pos x="96" y="18"/>
                  </a:cxn>
                  <a:cxn ang="0">
                    <a:pos x="48" y="12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96" h="30">
                    <a:moveTo>
                      <a:pt x="0" y="0"/>
                    </a:moveTo>
                    <a:lnTo>
                      <a:pt x="0" y="12"/>
                    </a:lnTo>
                    <a:lnTo>
                      <a:pt x="48" y="18"/>
                    </a:lnTo>
                    <a:lnTo>
                      <a:pt x="96" y="30"/>
                    </a:lnTo>
                    <a:lnTo>
                      <a:pt x="96" y="24"/>
                    </a:lnTo>
                    <a:lnTo>
                      <a:pt x="96" y="18"/>
                    </a:lnTo>
                    <a:lnTo>
                      <a:pt x="48" y="1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92176" name="Oval 16"/>
              <p:cNvSpPr>
                <a:spLocks noChangeArrowheads="1"/>
              </p:cNvSpPr>
              <p:nvPr/>
            </p:nvSpPr>
            <p:spPr bwMode="hidden">
              <a:xfrm>
                <a:off x="3910" y="3948"/>
                <a:ext cx="84" cy="53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035" name="Group 17"/>
            <p:cNvGrpSpPr>
              <a:grpSpLocks/>
            </p:cNvGrpSpPr>
            <p:nvPr userDrawn="1"/>
          </p:nvGrpSpPr>
          <p:grpSpPr bwMode="auto">
            <a:xfrm>
              <a:off x="1776" y="3631"/>
              <a:ext cx="1626" cy="683"/>
              <a:chOff x="1776" y="3631"/>
              <a:chExt cx="1626" cy="683"/>
            </a:xfrm>
          </p:grpSpPr>
          <p:sp>
            <p:nvSpPr>
              <p:cNvPr id="92178" name="Oval 18"/>
              <p:cNvSpPr>
                <a:spLocks noChangeArrowheads="1"/>
              </p:cNvSpPr>
              <p:nvPr/>
            </p:nvSpPr>
            <p:spPr bwMode="hidden">
              <a:xfrm>
                <a:off x="2268" y="3934"/>
                <a:ext cx="638" cy="377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87843"/>
                      <a:invGamma/>
                    </a:schemeClr>
                  </a:gs>
                  <a:gs pos="100000">
                    <a:schemeClr val="accent2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92179" name="Oval 19"/>
              <p:cNvSpPr>
                <a:spLocks noChangeArrowheads="1"/>
              </p:cNvSpPr>
              <p:nvPr/>
            </p:nvSpPr>
            <p:spPr bwMode="hidden">
              <a:xfrm>
                <a:off x="2314" y="3958"/>
                <a:ext cx="543" cy="332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92180" name="Oval 20"/>
              <p:cNvSpPr>
                <a:spLocks noChangeArrowheads="1"/>
              </p:cNvSpPr>
              <p:nvPr/>
            </p:nvSpPr>
            <p:spPr bwMode="hidden">
              <a:xfrm>
                <a:off x="2341" y="3979"/>
                <a:ext cx="501" cy="299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0980"/>
                      <a:invGamma/>
                    </a:schemeClr>
                  </a:gs>
                  <a:gs pos="100000">
                    <a:schemeClr val="accent2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92181" name="Oval 21"/>
              <p:cNvSpPr>
                <a:spLocks noChangeArrowheads="1"/>
              </p:cNvSpPr>
              <p:nvPr/>
            </p:nvSpPr>
            <p:spPr bwMode="hidden">
              <a:xfrm>
                <a:off x="2368" y="3997"/>
                <a:ext cx="444" cy="258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8784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92182" name="Oval 22"/>
              <p:cNvSpPr>
                <a:spLocks noChangeArrowheads="1"/>
              </p:cNvSpPr>
              <p:nvPr/>
            </p:nvSpPr>
            <p:spPr bwMode="hidden">
              <a:xfrm>
                <a:off x="2385" y="4005"/>
                <a:ext cx="413" cy="240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92183" name="Oval 23"/>
              <p:cNvSpPr>
                <a:spLocks noChangeArrowheads="1"/>
              </p:cNvSpPr>
              <p:nvPr/>
            </p:nvSpPr>
            <p:spPr bwMode="hidden">
              <a:xfrm>
                <a:off x="2437" y="4026"/>
                <a:ext cx="306" cy="192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8784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92184" name="Oval 24"/>
              <p:cNvSpPr>
                <a:spLocks noChangeArrowheads="1"/>
              </p:cNvSpPr>
              <p:nvPr/>
            </p:nvSpPr>
            <p:spPr bwMode="hidden">
              <a:xfrm>
                <a:off x="2476" y="4056"/>
                <a:ext cx="227" cy="135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92185" name="Oval 25"/>
              <p:cNvSpPr>
                <a:spLocks noChangeArrowheads="1"/>
              </p:cNvSpPr>
              <p:nvPr/>
            </p:nvSpPr>
            <p:spPr bwMode="hidden">
              <a:xfrm>
                <a:off x="2542" y="4097"/>
                <a:ext cx="90" cy="60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92186" name="Freeform 26"/>
              <p:cNvSpPr>
                <a:spLocks/>
              </p:cNvSpPr>
              <p:nvPr/>
            </p:nvSpPr>
            <p:spPr bwMode="hidden">
              <a:xfrm>
                <a:off x="2585" y="3822"/>
                <a:ext cx="449" cy="186"/>
              </a:xfrm>
              <a:custGeom>
                <a:avLst/>
                <a:gdLst/>
                <a:ahLst/>
                <a:cxnLst>
                  <a:cxn ang="0">
                    <a:pos x="6" y="6"/>
                  </a:cxn>
                  <a:cxn ang="0">
                    <a:pos x="78" y="12"/>
                  </a:cxn>
                  <a:cxn ang="0">
                    <a:pos x="150" y="18"/>
                  </a:cxn>
                  <a:cxn ang="0">
                    <a:pos x="215" y="36"/>
                  </a:cxn>
                  <a:cxn ang="0">
                    <a:pos x="275" y="60"/>
                  </a:cxn>
                  <a:cxn ang="0">
                    <a:pos x="329" y="84"/>
                  </a:cxn>
                  <a:cxn ang="0">
                    <a:pos x="377" y="114"/>
                  </a:cxn>
                  <a:cxn ang="0">
                    <a:pos x="419" y="150"/>
                  </a:cxn>
                  <a:cxn ang="0">
                    <a:pos x="448" y="186"/>
                  </a:cxn>
                  <a:cxn ang="0">
                    <a:pos x="448" y="162"/>
                  </a:cxn>
                  <a:cxn ang="0">
                    <a:pos x="413" y="126"/>
                  </a:cxn>
                  <a:cxn ang="0">
                    <a:pos x="371" y="96"/>
                  </a:cxn>
                  <a:cxn ang="0">
                    <a:pos x="323" y="66"/>
                  </a:cxn>
                  <a:cxn ang="0">
                    <a:pos x="269" y="48"/>
                  </a:cxn>
                  <a:cxn ang="0">
                    <a:pos x="144" y="12"/>
                  </a:cxn>
                  <a:cxn ang="0">
                    <a:pos x="78" y="6"/>
                  </a:cxn>
                  <a:cxn ang="0">
                    <a:pos x="6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6"/>
                  </a:cxn>
                  <a:cxn ang="0">
                    <a:pos x="0" y="6"/>
                  </a:cxn>
                  <a:cxn ang="0">
                    <a:pos x="6" y="6"/>
                  </a:cxn>
                  <a:cxn ang="0">
                    <a:pos x="6" y="6"/>
                  </a:cxn>
                </a:cxnLst>
                <a:rect l="0" t="0" r="r" b="b"/>
                <a:pathLst>
                  <a:path w="448" h="186">
                    <a:moveTo>
                      <a:pt x="6" y="6"/>
                    </a:moveTo>
                    <a:lnTo>
                      <a:pt x="78" y="12"/>
                    </a:lnTo>
                    <a:lnTo>
                      <a:pt x="150" y="18"/>
                    </a:lnTo>
                    <a:lnTo>
                      <a:pt x="215" y="36"/>
                    </a:lnTo>
                    <a:lnTo>
                      <a:pt x="275" y="60"/>
                    </a:lnTo>
                    <a:lnTo>
                      <a:pt x="329" y="84"/>
                    </a:lnTo>
                    <a:lnTo>
                      <a:pt x="377" y="114"/>
                    </a:lnTo>
                    <a:lnTo>
                      <a:pt x="419" y="150"/>
                    </a:lnTo>
                    <a:lnTo>
                      <a:pt x="448" y="186"/>
                    </a:lnTo>
                    <a:lnTo>
                      <a:pt x="448" y="162"/>
                    </a:lnTo>
                    <a:lnTo>
                      <a:pt x="413" y="126"/>
                    </a:lnTo>
                    <a:lnTo>
                      <a:pt x="371" y="96"/>
                    </a:lnTo>
                    <a:lnTo>
                      <a:pt x="323" y="66"/>
                    </a:lnTo>
                    <a:lnTo>
                      <a:pt x="269" y="48"/>
                    </a:lnTo>
                    <a:lnTo>
                      <a:pt x="144" y="12"/>
                    </a:lnTo>
                    <a:lnTo>
                      <a:pt x="78" y="6"/>
                    </a:lnTo>
                    <a:lnTo>
                      <a:pt x="6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6" y="6"/>
                    </a:lnTo>
                    <a:lnTo>
                      <a:pt x="6" y="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shade val="90980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92187" name="Freeform 27"/>
              <p:cNvSpPr>
                <a:spLocks/>
              </p:cNvSpPr>
              <p:nvPr/>
            </p:nvSpPr>
            <p:spPr bwMode="hidden">
              <a:xfrm>
                <a:off x="2142" y="3852"/>
                <a:ext cx="892" cy="462"/>
              </a:xfrm>
              <a:custGeom>
                <a:avLst/>
                <a:gdLst/>
                <a:ahLst/>
                <a:cxnLst>
                  <a:cxn ang="0">
                    <a:pos x="23" y="276"/>
                  </a:cxn>
                  <a:cxn ang="0">
                    <a:pos x="29" y="222"/>
                  </a:cxn>
                  <a:cxn ang="0">
                    <a:pos x="59" y="174"/>
                  </a:cxn>
                  <a:cxn ang="0">
                    <a:pos x="95" y="132"/>
                  </a:cxn>
                  <a:cxn ang="0">
                    <a:pos x="149" y="96"/>
                  </a:cxn>
                  <a:cxn ang="0">
                    <a:pos x="209" y="60"/>
                  </a:cxn>
                  <a:cxn ang="0">
                    <a:pos x="281" y="36"/>
                  </a:cxn>
                  <a:cxn ang="0">
                    <a:pos x="364" y="24"/>
                  </a:cxn>
                  <a:cxn ang="0">
                    <a:pos x="448" y="18"/>
                  </a:cxn>
                  <a:cxn ang="0">
                    <a:pos x="532" y="24"/>
                  </a:cxn>
                  <a:cxn ang="0">
                    <a:pos x="609" y="36"/>
                  </a:cxn>
                  <a:cxn ang="0">
                    <a:pos x="681" y="60"/>
                  </a:cxn>
                  <a:cxn ang="0">
                    <a:pos x="741" y="96"/>
                  </a:cxn>
                  <a:cxn ang="0">
                    <a:pos x="795" y="132"/>
                  </a:cxn>
                  <a:cxn ang="0">
                    <a:pos x="831" y="174"/>
                  </a:cxn>
                  <a:cxn ang="0">
                    <a:pos x="861" y="222"/>
                  </a:cxn>
                  <a:cxn ang="0">
                    <a:pos x="867" y="276"/>
                  </a:cxn>
                  <a:cxn ang="0">
                    <a:pos x="855" y="330"/>
                  </a:cxn>
                  <a:cxn ang="0">
                    <a:pos x="831" y="378"/>
                  </a:cxn>
                  <a:cxn ang="0">
                    <a:pos x="783" y="426"/>
                  </a:cxn>
                  <a:cxn ang="0">
                    <a:pos x="723" y="462"/>
                  </a:cxn>
                  <a:cxn ang="0">
                    <a:pos x="765" y="462"/>
                  </a:cxn>
                  <a:cxn ang="0">
                    <a:pos x="819" y="426"/>
                  </a:cxn>
                  <a:cxn ang="0">
                    <a:pos x="855" y="378"/>
                  </a:cxn>
                  <a:cxn ang="0">
                    <a:pos x="884" y="330"/>
                  </a:cxn>
                  <a:cxn ang="0">
                    <a:pos x="890" y="276"/>
                  </a:cxn>
                  <a:cxn ang="0">
                    <a:pos x="884" y="222"/>
                  </a:cxn>
                  <a:cxn ang="0">
                    <a:pos x="855" y="168"/>
                  </a:cxn>
                  <a:cxn ang="0">
                    <a:pos x="813" y="120"/>
                  </a:cxn>
                  <a:cxn ang="0">
                    <a:pos x="759" y="84"/>
                  </a:cxn>
                  <a:cxn ang="0">
                    <a:pos x="693" y="48"/>
                  </a:cxn>
                  <a:cxn ang="0">
                    <a:pos x="621" y="24"/>
                  </a:cxn>
                  <a:cxn ang="0">
                    <a:pos x="538" y="6"/>
                  </a:cxn>
                  <a:cxn ang="0">
                    <a:pos x="448" y="0"/>
                  </a:cxn>
                  <a:cxn ang="0">
                    <a:pos x="358" y="6"/>
                  </a:cxn>
                  <a:cxn ang="0">
                    <a:pos x="275" y="24"/>
                  </a:cxn>
                  <a:cxn ang="0">
                    <a:pos x="197" y="48"/>
                  </a:cxn>
                  <a:cxn ang="0">
                    <a:pos x="131" y="84"/>
                  </a:cxn>
                  <a:cxn ang="0">
                    <a:pos x="77" y="120"/>
                  </a:cxn>
                  <a:cxn ang="0">
                    <a:pos x="35" y="168"/>
                  </a:cxn>
                  <a:cxn ang="0">
                    <a:pos x="12" y="222"/>
                  </a:cxn>
                  <a:cxn ang="0">
                    <a:pos x="0" y="276"/>
                  </a:cxn>
                  <a:cxn ang="0">
                    <a:pos x="6" y="330"/>
                  </a:cxn>
                  <a:cxn ang="0">
                    <a:pos x="35" y="378"/>
                  </a:cxn>
                  <a:cxn ang="0">
                    <a:pos x="71" y="426"/>
                  </a:cxn>
                  <a:cxn ang="0">
                    <a:pos x="125" y="462"/>
                  </a:cxn>
                  <a:cxn ang="0">
                    <a:pos x="167" y="462"/>
                  </a:cxn>
                  <a:cxn ang="0">
                    <a:pos x="107" y="426"/>
                  </a:cxn>
                  <a:cxn ang="0">
                    <a:pos x="59" y="378"/>
                  </a:cxn>
                  <a:cxn ang="0">
                    <a:pos x="35" y="330"/>
                  </a:cxn>
                  <a:cxn ang="0">
                    <a:pos x="23" y="276"/>
                  </a:cxn>
                  <a:cxn ang="0">
                    <a:pos x="23" y="276"/>
                  </a:cxn>
                </a:cxnLst>
                <a:rect l="0" t="0" r="r" b="b"/>
                <a:pathLst>
                  <a:path w="890" h="462">
                    <a:moveTo>
                      <a:pt x="23" y="276"/>
                    </a:moveTo>
                    <a:lnTo>
                      <a:pt x="29" y="222"/>
                    </a:lnTo>
                    <a:lnTo>
                      <a:pt x="59" y="174"/>
                    </a:lnTo>
                    <a:lnTo>
                      <a:pt x="95" y="132"/>
                    </a:lnTo>
                    <a:lnTo>
                      <a:pt x="149" y="96"/>
                    </a:lnTo>
                    <a:lnTo>
                      <a:pt x="209" y="60"/>
                    </a:lnTo>
                    <a:lnTo>
                      <a:pt x="281" y="36"/>
                    </a:lnTo>
                    <a:lnTo>
                      <a:pt x="364" y="24"/>
                    </a:lnTo>
                    <a:lnTo>
                      <a:pt x="448" y="18"/>
                    </a:lnTo>
                    <a:lnTo>
                      <a:pt x="532" y="24"/>
                    </a:lnTo>
                    <a:lnTo>
                      <a:pt x="609" y="36"/>
                    </a:lnTo>
                    <a:lnTo>
                      <a:pt x="681" y="60"/>
                    </a:lnTo>
                    <a:lnTo>
                      <a:pt x="741" y="96"/>
                    </a:lnTo>
                    <a:lnTo>
                      <a:pt x="795" y="132"/>
                    </a:lnTo>
                    <a:lnTo>
                      <a:pt x="831" y="174"/>
                    </a:lnTo>
                    <a:lnTo>
                      <a:pt x="861" y="222"/>
                    </a:lnTo>
                    <a:lnTo>
                      <a:pt x="867" y="276"/>
                    </a:lnTo>
                    <a:lnTo>
                      <a:pt x="855" y="330"/>
                    </a:lnTo>
                    <a:lnTo>
                      <a:pt x="831" y="378"/>
                    </a:lnTo>
                    <a:lnTo>
                      <a:pt x="783" y="426"/>
                    </a:lnTo>
                    <a:lnTo>
                      <a:pt x="723" y="462"/>
                    </a:lnTo>
                    <a:lnTo>
                      <a:pt x="765" y="462"/>
                    </a:lnTo>
                    <a:lnTo>
                      <a:pt x="819" y="426"/>
                    </a:lnTo>
                    <a:lnTo>
                      <a:pt x="855" y="378"/>
                    </a:lnTo>
                    <a:lnTo>
                      <a:pt x="884" y="330"/>
                    </a:lnTo>
                    <a:lnTo>
                      <a:pt x="890" y="276"/>
                    </a:lnTo>
                    <a:lnTo>
                      <a:pt x="884" y="222"/>
                    </a:lnTo>
                    <a:lnTo>
                      <a:pt x="855" y="168"/>
                    </a:lnTo>
                    <a:lnTo>
                      <a:pt x="813" y="120"/>
                    </a:lnTo>
                    <a:lnTo>
                      <a:pt x="759" y="84"/>
                    </a:lnTo>
                    <a:lnTo>
                      <a:pt x="693" y="48"/>
                    </a:lnTo>
                    <a:lnTo>
                      <a:pt x="621" y="24"/>
                    </a:lnTo>
                    <a:lnTo>
                      <a:pt x="538" y="6"/>
                    </a:lnTo>
                    <a:lnTo>
                      <a:pt x="448" y="0"/>
                    </a:lnTo>
                    <a:lnTo>
                      <a:pt x="358" y="6"/>
                    </a:lnTo>
                    <a:lnTo>
                      <a:pt x="275" y="24"/>
                    </a:lnTo>
                    <a:lnTo>
                      <a:pt x="197" y="48"/>
                    </a:lnTo>
                    <a:lnTo>
                      <a:pt x="131" y="84"/>
                    </a:lnTo>
                    <a:lnTo>
                      <a:pt x="77" y="120"/>
                    </a:lnTo>
                    <a:lnTo>
                      <a:pt x="35" y="168"/>
                    </a:lnTo>
                    <a:lnTo>
                      <a:pt x="12" y="222"/>
                    </a:lnTo>
                    <a:lnTo>
                      <a:pt x="0" y="276"/>
                    </a:lnTo>
                    <a:lnTo>
                      <a:pt x="6" y="330"/>
                    </a:lnTo>
                    <a:lnTo>
                      <a:pt x="35" y="378"/>
                    </a:lnTo>
                    <a:lnTo>
                      <a:pt x="71" y="426"/>
                    </a:lnTo>
                    <a:lnTo>
                      <a:pt x="125" y="462"/>
                    </a:lnTo>
                    <a:lnTo>
                      <a:pt x="167" y="462"/>
                    </a:lnTo>
                    <a:lnTo>
                      <a:pt x="107" y="426"/>
                    </a:lnTo>
                    <a:lnTo>
                      <a:pt x="59" y="378"/>
                    </a:lnTo>
                    <a:lnTo>
                      <a:pt x="35" y="330"/>
                    </a:lnTo>
                    <a:lnTo>
                      <a:pt x="23" y="276"/>
                    </a:lnTo>
                    <a:lnTo>
                      <a:pt x="23" y="27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4706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92188" name="Freeform 28"/>
              <p:cNvSpPr>
                <a:spLocks/>
              </p:cNvSpPr>
              <p:nvPr/>
            </p:nvSpPr>
            <p:spPr bwMode="hidden">
              <a:xfrm>
                <a:off x="2082" y="3828"/>
                <a:ext cx="407" cy="486"/>
              </a:xfrm>
              <a:custGeom>
                <a:avLst/>
                <a:gdLst/>
                <a:ahLst/>
                <a:cxnLst>
                  <a:cxn ang="0">
                    <a:pos x="18" y="300"/>
                  </a:cxn>
                  <a:cxn ang="0">
                    <a:pos x="24" y="246"/>
                  </a:cxn>
                  <a:cxn ang="0">
                    <a:pos x="48" y="198"/>
                  </a:cxn>
                  <a:cxn ang="0">
                    <a:pos x="83" y="150"/>
                  </a:cxn>
                  <a:cxn ang="0">
                    <a:pos x="131" y="108"/>
                  </a:cxn>
                  <a:cxn ang="0">
                    <a:pos x="185" y="72"/>
                  </a:cxn>
                  <a:cxn ang="0">
                    <a:pos x="251" y="42"/>
                  </a:cxn>
                  <a:cxn ang="0">
                    <a:pos x="329" y="24"/>
                  </a:cxn>
                  <a:cxn ang="0">
                    <a:pos x="406" y="6"/>
                  </a:cxn>
                  <a:cxn ang="0">
                    <a:pos x="406" y="0"/>
                  </a:cxn>
                  <a:cxn ang="0">
                    <a:pos x="323" y="12"/>
                  </a:cxn>
                  <a:cxn ang="0">
                    <a:pos x="245" y="36"/>
                  </a:cxn>
                  <a:cxn ang="0">
                    <a:pos x="179" y="66"/>
                  </a:cxn>
                  <a:cxn ang="0">
                    <a:pos x="119" y="102"/>
                  </a:cxn>
                  <a:cxn ang="0">
                    <a:pos x="72" y="144"/>
                  </a:cxn>
                  <a:cxn ang="0">
                    <a:pos x="30" y="192"/>
                  </a:cxn>
                  <a:cxn ang="0">
                    <a:pos x="6" y="246"/>
                  </a:cxn>
                  <a:cxn ang="0">
                    <a:pos x="0" y="300"/>
                  </a:cxn>
                  <a:cxn ang="0">
                    <a:pos x="6" y="348"/>
                  </a:cxn>
                  <a:cxn ang="0">
                    <a:pos x="30" y="396"/>
                  </a:cxn>
                  <a:cxn ang="0">
                    <a:pos x="66" y="444"/>
                  </a:cxn>
                  <a:cxn ang="0">
                    <a:pos x="107" y="486"/>
                  </a:cxn>
                  <a:cxn ang="0">
                    <a:pos x="131" y="486"/>
                  </a:cxn>
                  <a:cxn ang="0">
                    <a:pos x="83" y="450"/>
                  </a:cxn>
                  <a:cxn ang="0">
                    <a:pos x="48" y="402"/>
                  </a:cxn>
                  <a:cxn ang="0">
                    <a:pos x="24" y="354"/>
                  </a:cxn>
                  <a:cxn ang="0">
                    <a:pos x="18" y="300"/>
                  </a:cxn>
                  <a:cxn ang="0">
                    <a:pos x="18" y="300"/>
                  </a:cxn>
                </a:cxnLst>
                <a:rect l="0" t="0" r="r" b="b"/>
                <a:pathLst>
                  <a:path w="406" h="486">
                    <a:moveTo>
                      <a:pt x="18" y="300"/>
                    </a:moveTo>
                    <a:lnTo>
                      <a:pt x="24" y="246"/>
                    </a:lnTo>
                    <a:lnTo>
                      <a:pt x="48" y="198"/>
                    </a:lnTo>
                    <a:lnTo>
                      <a:pt x="83" y="150"/>
                    </a:lnTo>
                    <a:lnTo>
                      <a:pt x="131" y="108"/>
                    </a:lnTo>
                    <a:lnTo>
                      <a:pt x="185" y="72"/>
                    </a:lnTo>
                    <a:lnTo>
                      <a:pt x="251" y="42"/>
                    </a:lnTo>
                    <a:lnTo>
                      <a:pt x="329" y="24"/>
                    </a:lnTo>
                    <a:lnTo>
                      <a:pt x="406" y="6"/>
                    </a:lnTo>
                    <a:lnTo>
                      <a:pt x="406" y="0"/>
                    </a:lnTo>
                    <a:lnTo>
                      <a:pt x="323" y="12"/>
                    </a:lnTo>
                    <a:lnTo>
                      <a:pt x="245" y="36"/>
                    </a:lnTo>
                    <a:lnTo>
                      <a:pt x="179" y="66"/>
                    </a:lnTo>
                    <a:lnTo>
                      <a:pt x="119" y="102"/>
                    </a:lnTo>
                    <a:lnTo>
                      <a:pt x="72" y="144"/>
                    </a:lnTo>
                    <a:lnTo>
                      <a:pt x="30" y="192"/>
                    </a:lnTo>
                    <a:lnTo>
                      <a:pt x="6" y="246"/>
                    </a:lnTo>
                    <a:lnTo>
                      <a:pt x="0" y="300"/>
                    </a:lnTo>
                    <a:lnTo>
                      <a:pt x="6" y="348"/>
                    </a:lnTo>
                    <a:lnTo>
                      <a:pt x="30" y="396"/>
                    </a:lnTo>
                    <a:lnTo>
                      <a:pt x="66" y="444"/>
                    </a:lnTo>
                    <a:lnTo>
                      <a:pt x="107" y="486"/>
                    </a:lnTo>
                    <a:lnTo>
                      <a:pt x="131" y="486"/>
                    </a:lnTo>
                    <a:lnTo>
                      <a:pt x="83" y="450"/>
                    </a:lnTo>
                    <a:lnTo>
                      <a:pt x="48" y="402"/>
                    </a:lnTo>
                    <a:lnTo>
                      <a:pt x="24" y="354"/>
                    </a:lnTo>
                    <a:lnTo>
                      <a:pt x="18" y="300"/>
                    </a:lnTo>
                    <a:lnTo>
                      <a:pt x="18" y="30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92189" name="Freeform 29"/>
              <p:cNvSpPr>
                <a:spLocks/>
              </p:cNvSpPr>
              <p:nvPr/>
            </p:nvSpPr>
            <p:spPr bwMode="hidden">
              <a:xfrm>
                <a:off x="2987" y="4044"/>
                <a:ext cx="108" cy="252"/>
              </a:xfrm>
              <a:custGeom>
                <a:avLst/>
                <a:gdLst/>
                <a:ahLst/>
                <a:cxnLst>
                  <a:cxn ang="0">
                    <a:pos x="89" y="84"/>
                  </a:cxn>
                  <a:cxn ang="0">
                    <a:pos x="83" y="132"/>
                  </a:cxn>
                  <a:cxn ang="0">
                    <a:pos x="65" y="174"/>
                  </a:cxn>
                  <a:cxn ang="0">
                    <a:pos x="36" y="216"/>
                  </a:cxn>
                  <a:cxn ang="0">
                    <a:pos x="0" y="252"/>
                  </a:cxn>
                  <a:cxn ang="0">
                    <a:pos x="18" y="252"/>
                  </a:cxn>
                  <a:cxn ang="0">
                    <a:pos x="53" y="216"/>
                  </a:cxn>
                  <a:cxn ang="0">
                    <a:pos x="83" y="174"/>
                  </a:cxn>
                  <a:cxn ang="0">
                    <a:pos x="101" y="132"/>
                  </a:cxn>
                  <a:cxn ang="0">
                    <a:pos x="107" y="84"/>
                  </a:cxn>
                  <a:cxn ang="0">
                    <a:pos x="101" y="42"/>
                  </a:cxn>
                  <a:cxn ang="0">
                    <a:pos x="89" y="0"/>
                  </a:cxn>
                  <a:cxn ang="0">
                    <a:pos x="65" y="0"/>
                  </a:cxn>
                  <a:cxn ang="0">
                    <a:pos x="83" y="42"/>
                  </a:cxn>
                  <a:cxn ang="0">
                    <a:pos x="89" y="84"/>
                  </a:cxn>
                  <a:cxn ang="0">
                    <a:pos x="89" y="84"/>
                  </a:cxn>
                </a:cxnLst>
                <a:rect l="0" t="0" r="r" b="b"/>
                <a:pathLst>
                  <a:path w="107" h="252">
                    <a:moveTo>
                      <a:pt x="89" y="84"/>
                    </a:moveTo>
                    <a:lnTo>
                      <a:pt x="83" y="132"/>
                    </a:lnTo>
                    <a:lnTo>
                      <a:pt x="65" y="174"/>
                    </a:lnTo>
                    <a:lnTo>
                      <a:pt x="36" y="216"/>
                    </a:lnTo>
                    <a:lnTo>
                      <a:pt x="0" y="252"/>
                    </a:lnTo>
                    <a:lnTo>
                      <a:pt x="18" y="252"/>
                    </a:lnTo>
                    <a:lnTo>
                      <a:pt x="53" y="216"/>
                    </a:lnTo>
                    <a:lnTo>
                      <a:pt x="83" y="174"/>
                    </a:lnTo>
                    <a:lnTo>
                      <a:pt x="101" y="132"/>
                    </a:lnTo>
                    <a:lnTo>
                      <a:pt x="107" y="84"/>
                    </a:lnTo>
                    <a:lnTo>
                      <a:pt x="101" y="42"/>
                    </a:lnTo>
                    <a:lnTo>
                      <a:pt x="89" y="0"/>
                    </a:lnTo>
                    <a:lnTo>
                      <a:pt x="65" y="0"/>
                    </a:lnTo>
                    <a:lnTo>
                      <a:pt x="83" y="42"/>
                    </a:lnTo>
                    <a:lnTo>
                      <a:pt x="89" y="84"/>
                    </a:lnTo>
                    <a:lnTo>
                      <a:pt x="89" y="8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1961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1079" name="Freeform 30"/>
              <p:cNvSpPr>
                <a:spLocks/>
              </p:cNvSpPr>
              <p:nvPr/>
            </p:nvSpPr>
            <p:spPr bwMode="hidden">
              <a:xfrm>
                <a:off x="2068" y="3685"/>
                <a:ext cx="835" cy="150"/>
              </a:xfrm>
              <a:custGeom>
                <a:avLst/>
                <a:gdLst>
                  <a:gd name="T0" fmla="*/ 518 w 835"/>
                  <a:gd name="T1" fmla="*/ 18 h 150"/>
                  <a:gd name="T2" fmla="*/ 597 w 835"/>
                  <a:gd name="T3" fmla="*/ 24 h 150"/>
                  <a:gd name="T4" fmla="*/ 682 w 835"/>
                  <a:gd name="T5" fmla="*/ 30 h 150"/>
                  <a:gd name="T6" fmla="*/ 755 w 835"/>
                  <a:gd name="T7" fmla="*/ 42 h 150"/>
                  <a:gd name="T8" fmla="*/ 828 w 835"/>
                  <a:gd name="T9" fmla="*/ 60 h 150"/>
                  <a:gd name="T10" fmla="*/ 835 w 835"/>
                  <a:gd name="T11" fmla="*/ 42 h 150"/>
                  <a:gd name="T12" fmla="*/ 761 w 835"/>
                  <a:gd name="T13" fmla="*/ 24 h 150"/>
                  <a:gd name="T14" fmla="*/ 688 w 835"/>
                  <a:gd name="T15" fmla="*/ 12 h 150"/>
                  <a:gd name="T16" fmla="*/ 603 w 835"/>
                  <a:gd name="T17" fmla="*/ 6 h 150"/>
                  <a:gd name="T18" fmla="*/ 518 w 835"/>
                  <a:gd name="T19" fmla="*/ 0 h 150"/>
                  <a:gd name="T20" fmla="*/ 372 w 835"/>
                  <a:gd name="T21" fmla="*/ 12 h 150"/>
                  <a:gd name="T22" fmla="*/ 232 w 835"/>
                  <a:gd name="T23" fmla="*/ 36 h 150"/>
                  <a:gd name="T24" fmla="*/ 110 w 835"/>
                  <a:gd name="T25" fmla="*/ 78 h 150"/>
                  <a:gd name="T26" fmla="*/ 0 w 835"/>
                  <a:gd name="T27" fmla="*/ 132 h 150"/>
                  <a:gd name="T28" fmla="*/ 19 w 835"/>
                  <a:gd name="T29" fmla="*/ 150 h 150"/>
                  <a:gd name="T30" fmla="*/ 122 w 835"/>
                  <a:gd name="T31" fmla="*/ 96 h 150"/>
                  <a:gd name="T32" fmla="*/ 244 w 835"/>
                  <a:gd name="T33" fmla="*/ 54 h 150"/>
                  <a:gd name="T34" fmla="*/ 378 w 835"/>
                  <a:gd name="T35" fmla="*/ 30 h 150"/>
                  <a:gd name="T36" fmla="*/ 518 w 835"/>
                  <a:gd name="T37" fmla="*/ 18 h 150"/>
                  <a:gd name="T38" fmla="*/ 518 w 835"/>
                  <a:gd name="T39" fmla="*/ 18 h 150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0" t="0" r="r" b="b"/>
                <a:pathLst>
                  <a:path w="835" h="150">
                    <a:moveTo>
                      <a:pt x="518" y="18"/>
                    </a:moveTo>
                    <a:lnTo>
                      <a:pt x="597" y="24"/>
                    </a:lnTo>
                    <a:lnTo>
                      <a:pt x="682" y="30"/>
                    </a:lnTo>
                    <a:lnTo>
                      <a:pt x="755" y="42"/>
                    </a:lnTo>
                    <a:lnTo>
                      <a:pt x="828" y="60"/>
                    </a:lnTo>
                    <a:lnTo>
                      <a:pt x="835" y="42"/>
                    </a:lnTo>
                    <a:lnTo>
                      <a:pt x="761" y="24"/>
                    </a:lnTo>
                    <a:lnTo>
                      <a:pt x="688" y="12"/>
                    </a:lnTo>
                    <a:lnTo>
                      <a:pt x="603" y="6"/>
                    </a:lnTo>
                    <a:lnTo>
                      <a:pt x="518" y="0"/>
                    </a:lnTo>
                    <a:lnTo>
                      <a:pt x="372" y="12"/>
                    </a:lnTo>
                    <a:lnTo>
                      <a:pt x="232" y="36"/>
                    </a:lnTo>
                    <a:lnTo>
                      <a:pt x="110" y="78"/>
                    </a:lnTo>
                    <a:lnTo>
                      <a:pt x="0" y="132"/>
                    </a:lnTo>
                    <a:lnTo>
                      <a:pt x="19" y="150"/>
                    </a:lnTo>
                    <a:lnTo>
                      <a:pt x="122" y="96"/>
                    </a:lnTo>
                    <a:lnTo>
                      <a:pt x="244" y="54"/>
                    </a:lnTo>
                    <a:lnTo>
                      <a:pt x="378" y="30"/>
                    </a:lnTo>
                    <a:lnTo>
                      <a:pt x="518" y="18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1080" name="Freeform 31"/>
              <p:cNvSpPr>
                <a:spLocks/>
              </p:cNvSpPr>
              <p:nvPr/>
            </p:nvSpPr>
            <p:spPr bwMode="hidden">
              <a:xfrm>
                <a:off x="1867" y="3853"/>
                <a:ext cx="171" cy="461"/>
              </a:xfrm>
              <a:custGeom>
                <a:avLst/>
                <a:gdLst>
                  <a:gd name="T0" fmla="*/ 31 w 171"/>
                  <a:gd name="T1" fmla="*/ 263 h 461"/>
                  <a:gd name="T2" fmla="*/ 43 w 171"/>
                  <a:gd name="T3" fmla="*/ 191 h 461"/>
                  <a:gd name="T4" fmla="*/ 67 w 171"/>
                  <a:gd name="T5" fmla="*/ 131 h 461"/>
                  <a:gd name="T6" fmla="*/ 116 w 171"/>
                  <a:gd name="T7" fmla="*/ 72 h 461"/>
                  <a:gd name="T8" fmla="*/ 171 w 171"/>
                  <a:gd name="T9" fmla="*/ 18 h 461"/>
                  <a:gd name="T10" fmla="*/ 153 w 171"/>
                  <a:gd name="T11" fmla="*/ 0 h 461"/>
                  <a:gd name="T12" fmla="*/ 86 w 171"/>
                  <a:gd name="T13" fmla="*/ 60 h 461"/>
                  <a:gd name="T14" fmla="*/ 43 w 171"/>
                  <a:gd name="T15" fmla="*/ 120 h 461"/>
                  <a:gd name="T16" fmla="*/ 13 w 171"/>
                  <a:gd name="T17" fmla="*/ 191 h 461"/>
                  <a:gd name="T18" fmla="*/ 0 w 171"/>
                  <a:gd name="T19" fmla="*/ 263 h 461"/>
                  <a:gd name="T20" fmla="*/ 6 w 171"/>
                  <a:gd name="T21" fmla="*/ 317 h 461"/>
                  <a:gd name="T22" fmla="*/ 25 w 171"/>
                  <a:gd name="T23" fmla="*/ 365 h 461"/>
                  <a:gd name="T24" fmla="*/ 49 w 171"/>
                  <a:gd name="T25" fmla="*/ 413 h 461"/>
                  <a:gd name="T26" fmla="*/ 86 w 171"/>
                  <a:gd name="T27" fmla="*/ 461 h 461"/>
                  <a:gd name="T28" fmla="*/ 122 w 171"/>
                  <a:gd name="T29" fmla="*/ 461 h 461"/>
                  <a:gd name="T30" fmla="*/ 86 w 171"/>
                  <a:gd name="T31" fmla="*/ 413 h 461"/>
                  <a:gd name="T32" fmla="*/ 55 w 171"/>
                  <a:gd name="T33" fmla="*/ 365 h 461"/>
                  <a:gd name="T34" fmla="*/ 37 w 171"/>
                  <a:gd name="T35" fmla="*/ 317 h 461"/>
                  <a:gd name="T36" fmla="*/ 31 w 171"/>
                  <a:gd name="T37" fmla="*/ 263 h 461"/>
                  <a:gd name="T38" fmla="*/ 31 w 171"/>
                  <a:gd name="T39" fmla="*/ 263 h 461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0" t="0" r="r" b="b"/>
                <a:pathLst>
                  <a:path w="171" h="461">
                    <a:moveTo>
                      <a:pt x="31" y="263"/>
                    </a:moveTo>
                    <a:lnTo>
                      <a:pt x="43" y="191"/>
                    </a:lnTo>
                    <a:lnTo>
                      <a:pt x="67" y="131"/>
                    </a:lnTo>
                    <a:lnTo>
                      <a:pt x="116" y="72"/>
                    </a:lnTo>
                    <a:lnTo>
                      <a:pt x="171" y="18"/>
                    </a:lnTo>
                    <a:lnTo>
                      <a:pt x="153" y="0"/>
                    </a:lnTo>
                    <a:lnTo>
                      <a:pt x="86" y="60"/>
                    </a:lnTo>
                    <a:lnTo>
                      <a:pt x="43" y="120"/>
                    </a:lnTo>
                    <a:lnTo>
                      <a:pt x="13" y="191"/>
                    </a:lnTo>
                    <a:lnTo>
                      <a:pt x="0" y="263"/>
                    </a:lnTo>
                    <a:lnTo>
                      <a:pt x="6" y="317"/>
                    </a:lnTo>
                    <a:lnTo>
                      <a:pt x="25" y="365"/>
                    </a:lnTo>
                    <a:lnTo>
                      <a:pt x="49" y="413"/>
                    </a:lnTo>
                    <a:lnTo>
                      <a:pt x="86" y="461"/>
                    </a:lnTo>
                    <a:lnTo>
                      <a:pt x="122" y="461"/>
                    </a:lnTo>
                    <a:lnTo>
                      <a:pt x="86" y="413"/>
                    </a:lnTo>
                    <a:lnTo>
                      <a:pt x="55" y="365"/>
                    </a:lnTo>
                    <a:lnTo>
                      <a:pt x="37" y="317"/>
                    </a:lnTo>
                    <a:lnTo>
                      <a:pt x="31" y="263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92192" name="Freeform 32"/>
              <p:cNvSpPr>
                <a:spLocks/>
              </p:cNvSpPr>
              <p:nvPr/>
            </p:nvSpPr>
            <p:spPr bwMode="hidden">
              <a:xfrm>
                <a:off x="2951" y="3751"/>
                <a:ext cx="360" cy="563"/>
              </a:xfrm>
              <a:custGeom>
                <a:avLst/>
                <a:gdLst/>
                <a:ahLst/>
                <a:cxnLst>
                  <a:cxn ang="0">
                    <a:pos x="360" y="365"/>
                  </a:cxn>
                  <a:cxn ang="0">
                    <a:pos x="353" y="305"/>
                  </a:cxn>
                  <a:cxn ang="0">
                    <a:pos x="335" y="251"/>
                  </a:cxn>
                  <a:cxn ang="0">
                    <a:pos x="305" y="204"/>
                  </a:cxn>
                  <a:cxn ang="0">
                    <a:pos x="262" y="156"/>
                  </a:cxn>
                  <a:cxn ang="0">
                    <a:pos x="213" y="108"/>
                  </a:cxn>
                  <a:cxn ang="0">
                    <a:pos x="159" y="66"/>
                  </a:cxn>
                  <a:cxn ang="0">
                    <a:pos x="92" y="30"/>
                  </a:cxn>
                  <a:cxn ang="0">
                    <a:pos x="19" y="0"/>
                  </a:cxn>
                  <a:cxn ang="0">
                    <a:pos x="0" y="12"/>
                  </a:cxn>
                  <a:cxn ang="0">
                    <a:pos x="67" y="42"/>
                  </a:cxn>
                  <a:cxn ang="0">
                    <a:pos x="134" y="78"/>
                  </a:cxn>
                  <a:cxn ang="0">
                    <a:pos x="189" y="114"/>
                  </a:cxn>
                  <a:cxn ang="0">
                    <a:pos x="238" y="162"/>
                  </a:cxn>
                  <a:cxn ang="0">
                    <a:pos x="274" y="210"/>
                  </a:cxn>
                  <a:cxn ang="0">
                    <a:pos x="299" y="257"/>
                  </a:cxn>
                  <a:cxn ang="0">
                    <a:pos x="317" y="311"/>
                  </a:cxn>
                  <a:cxn ang="0">
                    <a:pos x="323" y="365"/>
                  </a:cxn>
                  <a:cxn ang="0">
                    <a:pos x="317" y="419"/>
                  </a:cxn>
                  <a:cxn ang="0">
                    <a:pos x="299" y="467"/>
                  </a:cxn>
                  <a:cxn ang="0">
                    <a:pos x="274" y="515"/>
                  </a:cxn>
                  <a:cxn ang="0">
                    <a:pos x="238" y="563"/>
                  </a:cxn>
                  <a:cxn ang="0">
                    <a:pos x="268" y="563"/>
                  </a:cxn>
                  <a:cxn ang="0">
                    <a:pos x="311" y="515"/>
                  </a:cxn>
                  <a:cxn ang="0">
                    <a:pos x="335" y="467"/>
                  </a:cxn>
                  <a:cxn ang="0">
                    <a:pos x="353" y="419"/>
                  </a:cxn>
                  <a:cxn ang="0">
                    <a:pos x="360" y="365"/>
                  </a:cxn>
                  <a:cxn ang="0">
                    <a:pos x="360" y="365"/>
                  </a:cxn>
                </a:cxnLst>
                <a:rect l="0" t="0" r="r" b="b"/>
                <a:pathLst>
                  <a:path w="360" h="563">
                    <a:moveTo>
                      <a:pt x="360" y="365"/>
                    </a:moveTo>
                    <a:lnTo>
                      <a:pt x="353" y="305"/>
                    </a:lnTo>
                    <a:lnTo>
                      <a:pt x="335" y="251"/>
                    </a:lnTo>
                    <a:lnTo>
                      <a:pt x="305" y="204"/>
                    </a:lnTo>
                    <a:lnTo>
                      <a:pt x="262" y="156"/>
                    </a:lnTo>
                    <a:lnTo>
                      <a:pt x="213" y="108"/>
                    </a:lnTo>
                    <a:lnTo>
                      <a:pt x="159" y="66"/>
                    </a:lnTo>
                    <a:lnTo>
                      <a:pt x="92" y="30"/>
                    </a:lnTo>
                    <a:lnTo>
                      <a:pt x="19" y="0"/>
                    </a:lnTo>
                    <a:lnTo>
                      <a:pt x="0" y="12"/>
                    </a:lnTo>
                    <a:lnTo>
                      <a:pt x="67" y="42"/>
                    </a:lnTo>
                    <a:lnTo>
                      <a:pt x="134" y="78"/>
                    </a:lnTo>
                    <a:lnTo>
                      <a:pt x="189" y="114"/>
                    </a:lnTo>
                    <a:lnTo>
                      <a:pt x="238" y="162"/>
                    </a:lnTo>
                    <a:lnTo>
                      <a:pt x="274" y="210"/>
                    </a:lnTo>
                    <a:lnTo>
                      <a:pt x="299" y="257"/>
                    </a:lnTo>
                    <a:lnTo>
                      <a:pt x="317" y="311"/>
                    </a:lnTo>
                    <a:lnTo>
                      <a:pt x="323" y="365"/>
                    </a:lnTo>
                    <a:lnTo>
                      <a:pt x="317" y="419"/>
                    </a:lnTo>
                    <a:lnTo>
                      <a:pt x="299" y="467"/>
                    </a:lnTo>
                    <a:lnTo>
                      <a:pt x="274" y="515"/>
                    </a:lnTo>
                    <a:lnTo>
                      <a:pt x="238" y="563"/>
                    </a:lnTo>
                    <a:lnTo>
                      <a:pt x="268" y="563"/>
                    </a:lnTo>
                    <a:lnTo>
                      <a:pt x="311" y="515"/>
                    </a:lnTo>
                    <a:lnTo>
                      <a:pt x="335" y="467"/>
                    </a:lnTo>
                    <a:lnTo>
                      <a:pt x="353" y="419"/>
                    </a:lnTo>
                    <a:lnTo>
                      <a:pt x="360" y="365"/>
                    </a:lnTo>
                    <a:lnTo>
                      <a:pt x="360" y="36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92193" name="Freeform 33"/>
              <p:cNvSpPr>
                <a:spLocks/>
              </p:cNvSpPr>
              <p:nvPr/>
            </p:nvSpPr>
            <p:spPr bwMode="hidden">
              <a:xfrm>
                <a:off x="2318" y="3631"/>
                <a:ext cx="1078" cy="425"/>
              </a:xfrm>
              <a:custGeom>
                <a:avLst/>
                <a:gdLst/>
                <a:ahLst/>
                <a:cxnLst>
                  <a:cxn ang="0">
                    <a:pos x="1053" y="425"/>
                  </a:cxn>
                  <a:cxn ang="0">
                    <a:pos x="1078" y="419"/>
                  </a:cxn>
                  <a:cxn ang="0">
                    <a:pos x="1066" y="377"/>
                  </a:cxn>
                  <a:cxn ang="0">
                    <a:pos x="1047" y="336"/>
                  </a:cxn>
                  <a:cxn ang="0">
                    <a:pos x="986" y="252"/>
                  </a:cxn>
                  <a:cxn ang="0">
                    <a:pos x="907" y="180"/>
                  </a:cxn>
                  <a:cxn ang="0">
                    <a:pos x="810" y="120"/>
                  </a:cxn>
                  <a:cxn ang="0">
                    <a:pos x="694" y="72"/>
                  </a:cxn>
                  <a:cxn ang="0">
                    <a:pos x="560" y="30"/>
                  </a:cxn>
                  <a:cxn ang="0">
                    <a:pos x="420" y="6"/>
                  </a:cxn>
                  <a:cxn ang="0">
                    <a:pos x="268" y="0"/>
                  </a:cxn>
                  <a:cxn ang="0">
                    <a:pos x="134" y="6"/>
                  </a:cxn>
                  <a:cxn ang="0">
                    <a:pos x="0" y="24"/>
                  </a:cxn>
                  <a:cxn ang="0">
                    <a:pos x="12" y="36"/>
                  </a:cxn>
                  <a:cxn ang="0">
                    <a:pos x="134" y="18"/>
                  </a:cxn>
                  <a:cxn ang="0">
                    <a:pos x="268" y="12"/>
                  </a:cxn>
                  <a:cxn ang="0">
                    <a:pos x="420" y="18"/>
                  </a:cxn>
                  <a:cxn ang="0">
                    <a:pos x="554" y="42"/>
                  </a:cxn>
                  <a:cxn ang="0">
                    <a:pos x="682" y="84"/>
                  </a:cxn>
                  <a:cxn ang="0">
                    <a:pos x="798" y="132"/>
                  </a:cxn>
                  <a:cxn ang="0">
                    <a:pos x="895" y="192"/>
                  </a:cxn>
                  <a:cxn ang="0">
                    <a:pos x="968" y="264"/>
                  </a:cxn>
                  <a:cxn ang="0">
                    <a:pos x="999" y="300"/>
                  </a:cxn>
                  <a:cxn ang="0">
                    <a:pos x="1023" y="342"/>
                  </a:cxn>
                  <a:cxn ang="0">
                    <a:pos x="1041" y="383"/>
                  </a:cxn>
                  <a:cxn ang="0">
                    <a:pos x="1053" y="425"/>
                  </a:cxn>
                  <a:cxn ang="0">
                    <a:pos x="1053" y="425"/>
                  </a:cxn>
                </a:cxnLst>
                <a:rect l="0" t="0" r="r" b="b"/>
                <a:pathLst>
                  <a:path w="1078" h="425">
                    <a:moveTo>
                      <a:pt x="1053" y="425"/>
                    </a:moveTo>
                    <a:lnTo>
                      <a:pt x="1078" y="419"/>
                    </a:lnTo>
                    <a:lnTo>
                      <a:pt x="1066" y="377"/>
                    </a:lnTo>
                    <a:lnTo>
                      <a:pt x="1047" y="336"/>
                    </a:lnTo>
                    <a:lnTo>
                      <a:pt x="986" y="252"/>
                    </a:lnTo>
                    <a:lnTo>
                      <a:pt x="907" y="180"/>
                    </a:lnTo>
                    <a:lnTo>
                      <a:pt x="810" y="120"/>
                    </a:lnTo>
                    <a:lnTo>
                      <a:pt x="694" y="72"/>
                    </a:lnTo>
                    <a:lnTo>
                      <a:pt x="560" y="30"/>
                    </a:lnTo>
                    <a:lnTo>
                      <a:pt x="420" y="6"/>
                    </a:lnTo>
                    <a:lnTo>
                      <a:pt x="268" y="0"/>
                    </a:lnTo>
                    <a:lnTo>
                      <a:pt x="134" y="6"/>
                    </a:lnTo>
                    <a:lnTo>
                      <a:pt x="0" y="24"/>
                    </a:lnTo>
                    <a:lnTo>
                      <a:pt x="12" y="36"/>
                    </a:lnTo>
                    <a:lnTo>
                      <a:pt x="134" y="18"/>
                    </a:lnTo>
                    <a:lnTo>
                      <a:pt x="268" y="12"/>
                    </a:lnTo>
                    <a:lnTo>
                      <a:pt x="420" y="18"/>
                    </a:lnTo>
                    <a:lnTo>
                      <a:pt x="554" y="42"/>
                    </a:lnTo>
                    <a:lnTo>
                      <a:pt x="682" y="84"/>
                    </a:lnTo>
                    <a:lnTo>
                      <a:pt x="798" y="132"/>
                    </a:lnTo>
                    <a:lnTo>
                      <a:pt x="895" y="192"/>
                    </a:lnTo>
                    <a:lnTo>
                      <a:pt x="968" y="264"/>
                    </a:lnTo>
                    <a:lnTo>
                      <a:pt x="999" y="300"/>
                    </a:lnTo>
                    <a:lnTo>
                      <a:pt x="1023" y="342"/>
                    </a:lnTo>
                    <a:lnTo>
                      <a:pt x="1041" y="383"/>
                    </a:lnTo>
                    <a:lnTo>
                      <a:pt x="1053" y="425"/>
                    </a:lnTo>
                    <a:lnTo>
                      <a:pt x="1053" y="42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92194" name="Freeform 34"/>
              <p:cNvSpPr>
                <a:spLocks/>
              </p:cNvSpPr>
              <p:nvPr/>
            </p:nvSpPr>
            <p:spPr bwMode="hidden">
              <a:xfrm>
                <a:off x="3304" y="4080"/>
                <a:ext cx="98" cy="234"/>
              </a:xfrm>
              <a:custGeom>
                <a:avLst/>
                <a:gdLst/>
                <a:ahLst/>
                <a:cxnLst>
                  <a:cxn ang="0">
                    <a:pos x="0" y="234"/>
                  </a:cxn>
                  <a:cxn ang="0">
                    <a:pos x="25" y="234"/>
                  </a:cxn>
                  <a:cxn ang="0">
                    <a:pos x="55" y="186"/>
                  </a:cxn>
                  <a:cxn ang="0">
                    <a:pos x="80" y="138"/>
                  </a:cxn>
                  <a:cxn ang="0">
                    <a:pos x="92" y="90"/>
                  </a:cxn>
                  <a:cxn ang="0">
                    <a:pos x="98" y="36"/>
                  </a:cxn>
                  <a:cxn ang="0">
                    <a:pos x="98" y="0"/>
                  </a:cxn>
                  <a:cxn ang="0">
                    <a:pos x="74" y="0"/>
                  </a:cxn>
                  <a:cxn ang="0">
                    <a:pos x="74" y="36"/>
                  </a:cxn>
                  <a:cxn ang="0">
                    <a:pos x="67" y="90"/>
                  </a:cxn>
                  <a:cxn ang="0">
                    <a:pos x="55" y="138"/>
                  </a:cxn>
                  <a:cxn ang="0">
                    <a:pos x="31" y="186"/>
                  </a:cxn>
                  <a:cxn ang="0">
                    <a:pos x="0" y="234"/>
                  </a:cxn>
                  <a:cxn ang="0">
                    <a:pos x="0" y="234"/>
                  </a:cxn>
                </a:cxnLst>
                <a:rect l="0" t="0" r="r" b="b"/>
                <a:pathLst>
                  <a:path w="98" h="234">
                    <a:moveTo>
                      <a:pt x="0" y="234"/>
                    </a:moveTo>
                    <a:lnTo>
                      <a:pt x="25" y="234"/>
                    </a:lnTo>
                    <a:lnTo>
                      <a:pt x="55" y="186"/>
                    </a:lnTo>
                    <a:lnTo>
                      <a:pt x="80" y="138"/>
                    </a:lnTo>
                    <a:lnTo>
                      <a:pt x="92" y="90"/>
                    </a:lnTo>
                    <a:lnTo>
                      <a:pt x="98" y="36"/>
                    </a:lnTo>
                    <a:lnTo>
                      <a:pt x="98" y="0"/>
                    </a:lnTo>
                    <a:lnTo>
                      <a:pt x="74" y="0"/>
                    </a:lnTo>
                    <a:lnTo>
                      <a:pt x="74" y="36"/>
                    </a:lnTo>
                    <a:lnTo>
                      <a:pt x="67" y="90"/>
                    </a:lnTo>
                    <a:lnTo>
                      <a:pt x="55" y="138"/>
                    </a:lnTo>
                    <a:lnTo>
                      <a:pt x="31" y="186"/>
                    </a:lnTo>
                    <a:lnTo>
                      <a:pt x="0" y="234"/>
                    </a:lnTo>
                    <a:lnTo>
                      <a:pt x="0" y="23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1084" name="Freeform 35"/>
              <p:cNvSpPr>
                <a:spLocks/>
              </p:cNvSpPr>
              <p:nvPr/>
            </p:nvSpPr>
            <p:spPr bwMode="hidden">
              <a:xfrm>
                <a:off x="1776" y="3673"/>
                <a:ext cx="481" cy="641"/>
              </a:xfrm>
              <a:custGeom>
                <a:avLst/>
                <a:gdLst>
                  <a:gd name="T0" fmla="*/ 18 w 481"/>
                  <a:gd name="T1" fmla="*/ 443 h 641"/>
                  <a:gd name="T2" fmla="*/ 24 w 481"/>
                  <a:gd name="T3" fmla="*/ 371 h 641"/>
                  <a:gd name="T4" fmla="*/ 55 w 481"/>
                  <a:gd name="T5" fmla="*/ 305 h 641"/>
                  <a:gd name="T6" fmla="*/ 91 w 481"/>
                  <a:gd name="T7" fmla="*/ 246 h 641"/>
                  <a:gd name="T8" fmla="*/ 146 w 481"/>
                  <a:gd name="T9" fmla="*/ 186 h 641"/>
                  <a:gd name="T10" fmla="*/ 213 w 481"/>
                  <a:gd name="T11" fmla="*/ 132 h 641"/>
                  <a:gd name="T12" fmla="*/ 292 w 481"/>
                  <a:gd name="T13" fmla="*/ 84 h 641"/>
                  <a:gd name="T14" fmla="*/ 384 w 481"/>
                  <a:gd name="T15" fmla="*/ 48 h 641"/>
                  <a:gd name="T16" fmla="*/ 481 w 481"/>
                  <a:gd name="T17" fmla="*/ 12 h 641"/>
                  <a:gd name="T18" fmla="*/ 457 w 481"/>
                  <a:gd name="T19" fmla="*/ 0 h 641"/>
                  <a:gd name="T20" fmla="*/ 359 w 481"/>
                  <a:gd name="T21" fmla="*/ 36 h 641"/>
                  <a:gd name="T22" fmla="*/ 274 w 481"/>
                  <a:gd name="T23" fmla="*/ 78 h 641"/>
                  <a:gd name="T24" fmla="*/ 195 w 481"/>
                  <a:gd name="T25" fmla="*/ 126 h 641"/>
                  <a:gd name="T26" fmla="*/ 128 w 481"/>
                  <a:gd name="T27" fmla="*/ 180 h 641"/>
                  <a:gd name="T28" fmla="*/ 73 w 481"/>
                  <a:gd name="T29" fmla="*/ 240 h 641"/>
                  <a:gd name="T30" fmla="*/ 37 w 481"/>
                  <a:gd name="T31" fmla="*/ 305 h 641"/>
                  <a:gd name="T32" fmla="*/ 6 w 481"/>
                  <a:gd name="T33" fmla="*/ 371 h 641"/>
                  <a:gd name="T34" fmla="*/ 0 w 481"/>
                  <a:gd name="T35" fmla="*/ 443 h 641"/>
                  <a:gd name="T36" fmla="*/ 6 w 481"/>
                  <a:gd name="T37" fmla="*/ 497 h 641"/>
                  <a:gd name="T38" fmla="*/ 18 w 481"/>
                  <a:gd name="T39" fmla="*/ 545 h 641"/>
                  <a:gd name="T40" fmla="*/ 43 w 481"/>
                  <a:gd name="T41" fmla="*/ 593 h 641"/>
                  <a:gd name="T42" fmla="*/ 73 w 481"/>
                  <a:gd name="T43" fmla="*/ 641 h 641"/>
                  <a:gd name="T44" fmla="*/ 97 w 481"/>
                  <a:gd name="T45" fmla="*/ 641 h 641"/>
                  <a:gd name="T46" fmla="*/ 67 w 481"/>
                  <a:gd name="T47" fmla="*/ 593 h 641"/>
                  <a:gd name="T48" fmla="*/ 43 w 481"/>
                  <a:gd name="T49" fmla="*/ 545 h 641"/>
                  <a:gd name="T50" fmla="*/ 24 w 481"/>
                  <a:gd name="T51" fmla="*/ 497 h 641"/>
                  <a:gd name="T52" fmla="*/ 18 w 481"/>
                  <a:gd name="T53" fmla="*/ 443 h 641"/>
                  <a:gd name="T54" fmla="*/ 18 w 481"/>
                  <a:gd name="T55" fmla="*/ 443 h 641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</a:gdLst>
                <a:ahLst/>
                <a:cxnLst>
                  <a:cxn ang="T56">
                    <a:pos x="T0" y="T1"/>
                  </a:cxn>
                  <a:cxn ang="T57">
                    <a:pos x="T2" y="T3"/>
                  </a:cxn>
                  <a:cxn ang="T58">
                    <a:pos x="T4" y="T5"/>
                  </a:cxn>
                  <a:cxn ang="T59">
                    <a:pos x="T6" y="T7"/>
                  </a:cxn>
                  <a:cxn ang="T60">
                    <a:pos x="T8" y="T9"/>
                  </a:cxn>
                  <a:cxn ang="T61">
                    <a:pos x="T10" y="T11"/>
                  </a:cxn>
                  <a:cxn ang="T62">
                    <a:pos x="T12" y="T13"/>
                  </a:cxn>
                  <a:cxn ang="T63">
                    <a:pos x="T14" y="T15"/>
                  </a:cxn>
                  <a:cxn ang="T64">
                    <a:pos x="T16" y="T17"/>
                  </a:cxn>
                  <a:cxn ang="T65">
                    <a:pos x="T18" y="T19"/>
                  </a:cxn>
                  <a:cxn ang="T66">
                    <a:pos x="T20" y="T21"/>
                  </a:cxn>
                  <a:cxn ang="T67">
                    <a:pos x="T22" y="T23"/>
                  </a:cxn>
                  <a:cxn ang="T68">
                    <a:pos x="T24" y="T25"/>
                  </a:cxn>
                  <a:cxn ang="T69">
                    <a:pos x="T26" y="T27"/>
                  </a:cxn>
                  <a:cxn ang="T70">
                    <a:pos x="T28" y="T29"/>
                  </a:cxn>
                  <a:cxn ang="T71">
                    <a:pos x="T30" y="T31"/>
                  </a:cxn>
                  <a:cxn ang="T72">
                    <a:pos x="T32" y="T33"/>
                  </a:cxn>
                  <a:cxn ang="T73">
                    <a:pos x="T34" y="T35"/>
                  </a:cxn>
                  <a:cxn ang="T74">
                    <a:pos x="T36" y="T37"/>
                  </a:cxn>
                  <a:cxn ang="T75">
                    <a:pos x="T38" y="T39"/>
                  </a:cxn>
                  <a:cxn ang="T76">
                    <a:pos x="T40" y="T41"/>
                  </a:cxn>
                  <a:cxn ang="T77">
                    <a:pos x="T42" y="T43"/>
                  </a:cxn>
                  <a:cxn ang="T78">
                    <a:pos x="T44" y="T45"/>
                  </a:cxn>
                  <a:cxn ang="T79">
                    <a:pos x="T46" y="T47"/>
                  </a:cxn>
                  <a:cxn ang="T80">
                    <a:pos x="T48" y="T49"/>
                  </a:cxn>
                  <a:cxn ang="T81">
                    <a:pos x="T50" y="T51"/>
                  </a:cxn>
                  <a:cxn ang="T82">
                    <a:pos x="T52" y="T53"/>
                  </a:cxn>
                  <a:cxn ang="T83">
                    <a:pos x="T54" y="T55"/>
                  </a:cxn>
                </a:cxnLst>
                <a:rect l="0" t="0" r="r" b="b"/>
                <a:pathLst>
                  <a:path w="481" h="641">
                    <a:moveTo>
                      <a:pt x="18" y="443"/>
                    </a:moveTo>
                    <a:lnTo>
                      <a:pt x="24" y="371"/>
                    </a:lnTo>
                    <a:lnTo>
                      <a:pt x="55" y="305"/>
                    </a:lnTo>
                    <a:lnTo>
                      <a:pt x="91" y="246"/>
                    </a:lnTo>
                    <a:lnTo>
                      <a:pt x="146" y="186"/>
                    </a:lnTo>
                    <a:lnTo>
                      <a:pt x="213" y="132"/>
                    </a:lnTo>
                    <a:lnTo>
                      <a:pt x="292" y="84"/>
                    </a:lnTo>
                    <a:lnTo>
                      <a:pt x="384" y="48"/>
                    </a:lnTo>
                    <a:lnTo>
                      <a:pt x="481" y="12"/>
                    </a:lnTo>
                    <a:lnTo>
                      <a:pt x="457" y="0"/>
                    </a:lnTo>
                    <a:lnTo>
                      <a:pt x="359" y="36"/>
                    </a:lnTo>
                    <a:lnTo>
                      <a:pt x="274" y="78"/>
                    </a:lnTo>
                    <a:lnTo>
                      <a:pt x="195" y="126"/>
                    </a:lnTo>
                    <a:lnTo>
                      <a:pt x="128" y="180"/>
                    </a:lnTo>
                    <a:lnTo>
                      <a:pt x="73" y="240"/>
                    </a:lnTo>
                    <a:lnTo>
                      <a:pt x="37" y="305"/>
                    </a:lnTo>
                    <a:lnTo>
                      <a:pt x="6" y="371"/>
                    </a:lnTo>
                    <a:lnTo>
                      <a:pt x="0" y="443"/>
                    </a:lnTo>
                    <a:lnTo>
                      <a:pt x="6" y="497"/>
                    </a:lnTo>
                    <a:lnTo>
                      <a:pt x="18" y="545"/>
                    </a:lnTo>
                    <a:lnTo>
                      <a:pt x="43" y="593"/>
                    </a:lnTo>
                    <a:lnTo>
                      <a:pt x="73" y="641"/>
                    </a:lnTo>
                    <a:lnTo>
                      <a:pt x="97" y="641"/>
                    </a:lnTo>
                    <a:lnTo>
                      <a:pt x="67" y="593"/>
                    </a:lnTo>
                    <a:lnTo>
                      <a:pt x="43" y="545"/>
                    </a:lnTo>
                    <a:lnTo>
                      <a:pt x="24" y="497"/>
                    </a:lnTo>
                    <a:lnTo>
                      <a:pt x="18" y="443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036" name="Group 36"/>
            <p:cNvGrpSpPr>
              <a:grpSpLocks/>
            </p:cNvGrpSpPr>
            <p:nvPr userDrawn="1"/>
          </p:nvGrpSpPr>
          <p:grpSpPr bwMode="auto">
            <a:xfrm>
              <a:off x="4128" y="3360"/>
              <a:ext cx="1351" cy="821"/>
              <a:chOff x="4128" y="3360"/>
              <a:chExt cx="1351" cy="821"/>
            </a:xfrm>
          </p:grpSpPr>
          <p:sp>
            <p:nvSpPr>
              <p:cNvPr id="92197" name="Freeform 37"/>
              <p:cNvSpPr>
                <a:spLocks noEditPoints="1"/>
              </p:cNvSpPr>
              <p:nvPr/>
            </p:nvSpPr>
            <p:spPr bwMode="hidden">
              <a:xfrm>
                <a:off x="4200" y="3402"/>
                <a:ext cx="1201" cy="731"/>
              </a:xfrm>
              <a:custGeom>
                <a:avLst/>
                <a:gdLst/>
                <a:ahLst/>
                <a:cxnLst>
                  <a:cxn ang="0">
                    <a:pos x="484" y="6"/>
                  </a:cxn>
                  <a:cxn ang="0">
                    <a:pos x="263" y="60"/>
                  </a:cxn>
                  <a:cxn ang="0">
                    <a:pos x="101" y="162"/>
                  </a:cxn>
                  <a:cxn ang="0">
                    <a:pos x="12" y="294"/>
                  </a:cxn>
                  <a:cxn ang="0">
                    <a:pos x="0" y="366"/>
                  </a:cxn>
                  <a:cxn ang="0">
                    <a:pos x="12" y="437"/>
                  </a:cxn>
                  <a:cxn ang="0">
                    <a:pos x="101" y="569"/>
                  </a:cxn>
                  <a:cxn ang="0">
                    <a:pos x="263" y="671"/>
                  </a:cxn>
                  <a:cxn ang="0">
                    <a:pos x="484" y="725"/>
                  </a:cxn>
                  <a:cxn ang="0">
                    <a:pos x="723" y="725"/>
                  </a:cxn>
                  <a:cxn ang="0">
                    <a:pos x="938" y="671"/>
                  </a:cxn>
                  <a:cxn ang="0">
                    <a:pos x="1100" y="569"/>
                  </a:cxn>
                  <a:cxn ang="0">
                    <a:pos x="1189" y="437"/>
                  </a:cxn>
                  <a:cxn ang="0">
                    <a:pos x="1201" y="366"/>
                  </a:cxn>
                  <a:cxn ang="0">
                    <a:pos x="1189" y="294"/>
                  </a:cxn>
                  <a:cxn ang="0">
                    <a:pos x="1100" y="162"/>
                  </a:cxn>
                  <a:cxn ang="0">
                    <a:pos x="938" y="60"/>
                  </a:cxn>
                  <a:cxn ang="0">
                    <a:pos x="723" y="6"/>
                  </a:cxn>
                  <a:cxn ang="0">
                    <a:pos x="604" y="0"/>
                  </a:cxn>
                  <a:cxn ang="0">
                    <a:pos x="490" y="701"/>
                  </a:cxn>
                  <a:cxn ang="0">
                    <a:pos x="287" y="647"/>
                  </a:cxn>
                  <a:cxn ang="0">
                    <a:pos x="131" y="557"/>
                  </a:cxn>
                  <a:cxn ang="0">
                    <a:pos x="48" y="437"/>
                  </a:cxn>
                  <a:cxn ang="0">
                    <a:pos x="36" y="366"/>
                  </a:cxn>
                  <a:cxn ang="0">
                    <a:pos x="48" y="300"/>
                  </a:cxn>
                  <a:cxn ang="0">
                    <a:pos x="131" y="174"/>
                  </a:cxn>
                  <a:cxn ang="0">
                    <a:pos x="287" y="84"/>
                  </a:cxn>
                  <a:cxn ang="0">
                    <a:pos x="490" y="30"/>
                  </a:cxn>
                  <a:cxn ang="0">
                    <a:pos x="717" y="30"/>
                  </a:cxn>
                  <a:cxn ang="0">
                    <a:pos x="920" y="84"/>
                  </a:cxn>
                  <a:cxn ang="0">
                    <a:pos x="1070" y="174"/>
                  </a:cxn>
                  <a:cxn ang="0">
                    <a:pos x="1153" y="300"/>
                  </a:cxn>
                  <a:cxn ang="0">
                    <a:pos x="1153" y="437"/>
                  </a:cxn>
                  <a:cxn ang="0">
                    <a:pos x="1070" y="557"/>
                  </a:cxn>
                  <a:cxn ang="0">
                    <a:pos x="920" y="647"/>
                  </a:cxn>
                  <a:cxn ang="0">
                    <a:pos x="717" y="701"/>
                  </a:cxn>
                  <a:cxn ang="0">
                    <a:pos x="604" y="707"/>
                  </a:cxn>
                </a:cxnLst>
                <a:rect l="0" t="0" r="r" b="b"/>
                <a:pathLst>
                  <a:path w="1201" h="731">
                    <a:moveTo>
                      <a:pt x="604" y="0"/>
                    </a:moveTo>
                    <a:lnTo>
                      <a:pt x="484" y="6"/>
                    </a:lnTo>
                    <a:lnTo>
                      <a:pt x="370" y="30"/>
                    </a:lnTo>
                    <a:lnTo>
                      <a:pt x="263" y="60"/>
                    </a:lnTo>
                    <a:lnTo>
                      <a:pt x="179" y="108"/>
                    </a:lnTo>
                    <a:lnTo>
                      <a:pt x="101" y="162"/>
                    </a:lnTo>
                    <a:lnTo>
                      <a:pt x="48" y="222"/>
                    </a:lnTo>
                    <a:lnTo>
                      <a:pt x="12" y="294"/>
                    </a:lnTo>
                    <a:lnTo>
                      <a:pt x="6" y="330"/>
                    </a:lnTo>
                    <a:lnTo>
                      <a:pt x="0" y="366"/>
                    </a:lnTo>
                    <a:lnTo>
                      <a:pt x="6" y="401"/>
                    </a:lnTo>
                    <a:lnTo>
                      <a:pt x="12" y="437"/>
                    </a:lnTo>
                    <a:lnTo>
                      <a:pt x="48" y="509"/>
                    </a:lnTo>
                    <a:lnTo>
                      <a:pt x="101" y="569"/>
                    </a:lnTo>
                    <a:lnTo>
                      <a:pt x="179" y="623"/>
                    </a:lnTo>
                    <a:lnTo>
                      <a:pt x="263" y="671"/>
                    </a:lnTo>
                    <a:lnTo>
                      <a:pt x="370" y="701"/>
                    </a:lnTo>
                    <a:lnTo>
                      <a:pt x="484" y="725"/>
                    </a:lnTo>
                    <a:lnTo>
                      <a:pt x="604" y="731"/>
                    </a:lnTo>
                    <a:lnTo>
                      <a:pt x="723" y="725"/>
                    </a:lnTo>
                    <a:lnTo>
                      <a:pt x="837" y="701"/>
                    </a:lnTo>
                    <a:lnTo>
                      <a:pt x="938" y="671"/>
                    </a:lnTo>
                    <a:lnTo>
                      <a:pt x="1028" y="623"/>
                    </a:lnTo>
                    <a:lnTo>
                      <a:pt x="1100" y="569"/>
                    </a:lnTo>
                    <a:lnTo>
                      <a:pt x="1153" y="509"/>
                    </a:lnTo>
                    <a:lnTo>
                      <a:pt x="1189" y="437"/>
                    </a:lnTo>
                    <a:lnTo>
                      <a:pt x="1201" y="401"/>
                    </a:lnTo>
                    <a:lnTo>
                      <a:pt x="1201" y="366"/>
                    </a:lnTo>
                    <a:lnTo>
                      <a:pt x="1201" y="330"/>
                    </a:lnTo>
                    <a:lnTo>
                      <a:pt x="1189" y="294"/>
                    </a:lnTo>
                    <a:lnTo>
                      <a:pt x="1153" y="222"/>
                    </a:lnTo>
                    <a:lnTo>
                      <a:pt x="1100" y="162"/>
                    </a:lnTo>
                    <a:lnTo>
                      <a:pt x="1028" y="108"/>
                    </a:lnTo>
                    <a:lnTo>
                      <a:pt x="938" y="60"/>
                    </a:lnTo>
                    <a:lnTo>
                      <a:pt x="837" y="30"/>
                    </a:lnTo>
                    <a:lnTo>
                      <a:pt x="723" y="6"/>
                    </a:lnTo>
                    <a:lnTo>
                      <a:pt x="604" y="0"/>
                    </a:lnTo>
                    <a:lnTo>
                      <a:pt x="604" y="0"/>
                    </a:lnTo>
                    <a:close/>
                    <a:moveTo>
                      <a:pt x="604" y="707"/>
                    </a:moveTo>
                    <a:lnTo>
                      <a:pt x="490" y="701"/>
                    </a:lnTo>
                    <a:lnTo>
                      <a:pt x="382" y="683"/>
                    </a:lnTo>
                    <a:lnTo>
                      <a:pt x="287" y="647"/>
                    </a:lnTo>
                    <a:lnTo>
                      <a:pt x="203" y="611"/>
                    </a:lnTo>
                    <a:lnTo>
                      <a:pt x="131" y="557"/>
                    </a:lnTo>
                    <a:lnTo>
                      <a:pt x="83" y="497"/>
                    </a:lnTo>
                    <a:lnTo>
                      <a:pt x="48" y="437"/>
                    </a:lnTo>
                    <a:lnTo>
                      <a:pt x="42" y="401"/>
                    </a:lnTo>
                    <a:lnTo>
                      <a:pt x="36" y="366"/>
                    </a:lnTo>
                    <a:lnTo>
                      <a:pt x="42" y="330"/>
                    </a:lnTo>
                    <a:lnTo>
                      <a:pt x="48" y="300"/>
                    </a:lnTo>
                    <a:lnTo>
                      <a:pt x="83" y="234"/>
                    </a:lnTo>
                    <a:lnTo>
                      <a:pt x="131" y="174"/>
                    </a:lnTo>
                    <a:lnTo>
                      <a:pt x="203" y="126"/>
                    </a:lnTo>
                    <a:lnTo>
                      <a:pt x="287" y="84"/>
                    </a:lnTo>
                    <a:lnTo>
                      <a:pt x="382" y="54"/>
                    </a:lnTo>
                    <a:lnTo>
                      <a:pt x="490" y="30"/>
                    </a:lnTo>
                    <a:lnTo>
                      <a:pt x="604" y="24"/>
                    </a:lnTo>
                    <a:lnTo>
                      <a:pt x="717" y="30"/>
                    </a:lnTo>
                    <a:lnTo>
                      <a:pt x="825" y="54"/>
                    </a:lnTo>
                    <a:lnTo>
                      <a:pt x="920" y="84"/>
                    </a:lnTo>
                    <a:lnTo>
                      <a:pt x="1004" y="126"/>
                    </a:lnTo>
                    <a:lnTo>
                      <a:pt x="1070" y="174"/>
                    </a:lnTo>
                    <a:lnTo>
                      <a:pt x="1124" y="234"/>
                    </a:lnTo>
                    <a:lnTo>
                      <a:pt x="1153" y="300"/>
                    </a:lnTo>
                    <a:lnTo>
                      <a:pt x="1165" y="366"/>
                    </a:lnTo>
                    <a:lnTo>
                      <a:pt x="1153" y="437"/>
                    </a:lnTo>
                    <a:lnTo>
                      <a:pt x="1124" y="497"/>
                    </a:lnTo>
                    <a:lnTo>
                      <a:pt x="1070" y="557"/>
                    </a:lnTo>
                    <a:lnTo>
                      <a:pt x="1004" y="611"/>
                    </a:lnTo>
                    <a:lnTo>
                      <a:pt x="920" y="647"/>
                    </a:lnTo>
                    <a:lnTo>
                      <a:pt x="825" y="683"/>
                    </a:lnTo>
                    <a:lnTo>
                      <a:pt x="717" y="701"/>
                    </a:lnTo>
                    <a:lnTo>
                      <a:pt x="604" y="707"/>
                    </a:lnTo>
                    <a:lnTo>
                      <a:pt x="604" y="707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92198" name="Freeform 38"/>
              <p:cNvSpPr>
                <a:spLocks/>
              </p:cNvSpPr>
              <p:nvPr/>
            </p:nvSpPr>
            <p:spPr bwMode="hidden">
              <a:xfrm>
                <a:off x="4128" y="3366"/>
                <a:ext cx="544" cy="737"/>
              </a:xfrm>
              <a:custGeom>
                <a:avLst/>
                <a:gdLst/>
                <a:ahLst/>
                <a:cxnLst>
                  <a:cxn ang="0">
                    <a:pos x="24" y="402"/>
                  </a:cxn>
                  <a:cxn ang="0">
                    <a:pos x="36" y="330"/>
                  </a:cxn>
                  <a:cxn ang="0">
                    <a:pos x="66" y="264"/>
                  </a:cxn>
                  <a:cxn ang="0">
                    <a:pos x="108" y="204"/>
                  </a:cxn>
                  <a:cxn ang="0">
                    <a:pos x="173" y="150"/>
                  </a:cxn>
                  <a:cxn ang="0">
                    <a:pos x="251" y="102"/>
                  </a:cxn>
                  <a:cxn ang="0">
                    <a:pos x="335" y="60"/>
                  </a:cxn>
                  <a:cxn ang="0">
                    <a:pos x="436" y="30"/>
                  </a:cxn>
                  <a:cxn ang="0">
                    <a:pos x="544" y="12"/>
                  </a:cxn>
                  <a:cxn ang="0">
                    <a:pos x="544" y="0"/>
                  </a:cxn>
                  <a:cxn ang="0">
                    <a:pos x="430" y="18"/>
                  </a:cxn>
                  <a:cxn ang="0">
                    <a:pos x="329" y="48"/>
                  </a:cxn>
                  <a:cxn ang="0">
                    <a:pos x="233" y="90"/>
                  </a:cxn>
                  <a:cxn ang="0">
                    <a:pos x="155" y="138"/>
                  </a:cxn>
                  <a:cxn ang="0">
                    <a:pos x="90" y="198"/>
                  </a:cxn>
                  <a:cxn ang="0">
                    <a:pos x="42" y="258"/>
                  </a:cxn>
                  <a:cxn ang="0">
                    <a:pos x="12" y="330"/>
                  </a:cxn>
                  <a:cxn ang="0">
                    <a:pos x="0" y="402"/>
                  </a:cxn>
                  <a:cxn ang="0">
                    <a:pos x="6" y="455"/>
                  </a:cxn>
                  <a:cxn ang="0">
                    <a:pos x="18" y="503"/>
                  </a:cxn>
                  <a:cxn ang="0">
                    <a:pos x="42" y="545"/>
                  </a:cxn>
                  <a:cxn ang="0">
                    <a:pos x="78" y="593"/>
                  </a:cxn>
                  <a:cxn ang="0">
                    <a:pos x="114" y="635"/>
                  </a:cxn>
                  <a:cxn ang="0">
                    <a:pos x="161" y="671"/>
                  </a:cxn>
                  <a:cxn ang="0">
                    <a:pos x="221" y="707"/>
                  </a:cxn>
                  <a:cxn ang="0">
                    <a:pos x="281" y="737"/>
                  </a:cxn>
                  <a:cxn ang="0">
                    <a:pos x="323" y="737"/>
                  </a:cxn>
                  <a:cxn ang="0">
                    <a:pos x="257" y="707"/>
                  </a:cxn>
                  <a:cxn ang="0">
                    <a:pos x="203" y="671"/>
                  </a:cxn>
                  <a:cxn ang="0">
                    <a:pos x="149" y="635"/>
                  </a:cxn>
                  <a:cxn ang="0">
                    <a:pos x="108" y="593"/>
                  </a:cxn>
                  <a:cxn ang="0">
                    <a:pos x="72" y="551"/>
                  </a:cxn>
                  <a:cxn ang="0">
                    <a:pos x="48" y="503"/>
                  </a:cxn>
                  <a:cxn ang="0">
                    <a:pos x="30" y="455"/>
                  </a:cxn>
                  <a:cxn ang="0">
                    <a:pos x="24" y="402"/>
                  </a:cxn>
                  <a:cxn ang="0">
                    <a:pos x="24" y="402"/>
                  </a:cxn>
                </a:cxnLst>
                <a:rect l="0" t="0" r="r" b="b"/>
                <a:pathLst>
                  <a:path w="544" h="737">
                    <a:moveTo>
                      <a:pt x="24" y="402"/>
                    </a:moveTo>
                    <a:lnTo>
                      <a:pt x="36" y="330"/>
                    </a:lnTo>
                    <a:lnTo>
                      <a:pt x="66" y="264"/>
                    </a:lnTo>
                    <a:lnTo>
                      <a:pt x="108" y="204"/>
                    </a:lnTo>
                    <a:lnTo>
                      <a:pt x="173" y="150"/>
                    </a:lnTo>
                    <a:lnTo>
                      <a:pt x="251" y="102"/>
                    </a:lnTo>
                    <a:lnTo>
                      <a:pt x="335" y="60"/>
                    </a:lnTo>
                    <a:lnTo>
                      <a:pt x="436" y="30"/>
                    </a:lnTo>
                    <a:lnTo>
                      <a:pt x="544" y="12"/>
                    </a:lnTo>
                    <a:lnTo>
                      <a:pt x="544" y="0"/>
                    </a:lnTo>
                    <a:lnTo>
                      <a:pt x="430" y="18"/>
                    </a:lnTo>
                    <a:lnTo>
                      <a:pt x="329" y="48"/>
                    </a:lnTo>
                    <a:lnTo>
                      <a:pt x="233" y="90"/>
                    </a:lnTo>
                    <a:lnTo>
                      <a:pt x="155" y="138"/>
                    </a:lnTo>
                    <a:lnTo>
                      <a:pt x="90" y="198"/>
                    </a:lnTo>
                    <a:lnTo>
                      <a:pt x="42" y="258"/>
                    </a:lnTo>
                    <a:lnTo>
                      <a:pt x="12" y="330"/>
                    </a:lnTo>
                    <a:lnTo>
                      <a:pt x="0" y="402"/>
                    </a:lnTo>
                    <a:lnTo>
                      <a:pt x="6" y="455"/>
                    </a:lnTo>
                    <a:lnTo>
                      <a:pt x="18" y="503"/>
                    </a:lnTo>
                    <a:lnTo>
                      <a:pt x="42" y="545"/>
                    </a:lnTo>
                    <a:lnTo>
                      <a:pt x="78" y="593"/>
                    </a:lnTo>
                    <a:lnTo>
                      <a:pt x="114" y="635"/>
                    </a:lnTo>
                    <a:lnTo>
                      <a:pt x="161" y="671"/>
                    </a:lnTo>
                    <a:lnTo>
                      <a:pt x="221" y="707"/>
                    </a:lnTo>
                    <a:lnTo>
                      <a:pt x="281" y="737"/>
                    </a:lnTo>
                    <a:lnTo>
                      <a:pt x="323" y="737"/>
                    </a:lnTo>
                    <a:lnTo>
                      <a:pt x="257" y="707"/>
                    </a:lnTo>
                    <a:lnTo>
                      <a:pt x="203" y="671"/>
                    </a:lnTo>
                    <a:lnTo>
                      <a:pt x="149" y="635"/>
                    </a:lnTo>
                    <a:lnTo>
                      <a:pt x="108" y="593"/>
                    </a:lnTo>
                    <a:lnTo>
                      <a:pt x="72" y="551"/>
                    </a:lnTo>
                    <a:lnTo>
                      <a:pt x="48" y="503"/>
                    </a:lnTo>
                    <a:lnTo>
                      <a:pt x="30" y="455"/>
                    </a:lnTo>
                    <a:lnTo>
                      <a:pt x="24" y="402"/>
                    </a:lnTo>
                    <a:lnTo>
                      <a:pt x="24" y="40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92199" name="Freeform 39"/>
              <p:cNvSpPr>
                <a:spLocks/>
              </p:cNvSpPr>
              <p:nvPr/>
            </p:nvSpPr>
            <p:spPr bwMode="hidden">
              <a:xfrm>
                <a:off x="4792" y="3360"/>
                <a:ext cx="609" cy="252"/>
              </a:xfrm>
              <a:custGeom>
                <a:avLst/>
                <a:gdLst/>
                <a:ahLst/>
                <a:cxnLst>
                  <a:cxn ang="0">
                    <a:pos x="12" y="12"/>
                  </a:cxn>
                  <a:cxn ang="0">
                    <a:pos x="113" y="18"/>
                  </a:cxn>
                  <a:cxn ang="0">
                    <a:pos x="203" y="30"/>
                  </a:cxn>
                  <a:cxn ang="0">
                    <a:pos x="292" y="48"/>
                  </a:cxn>
                  <a:cxn ang="0">
                    <a:pos x="376" y="78"/>
                  </a:cxn>
                  <a:cxn ang="0">
                    <a:pos x="448" y="114"/>
                  </a:cxn>
                  <a:cxn ang="0">
                    <a:pos x="514" y="156"/>
                  </a:cxn>
                  <a:cxn ang="0">
                    <a:pos x="567" y="198"/>
                  </a:cxn>
                  <a:cxn ang="0">
                    <a:pos x="609" y="252"/>
                  </a:cxn>
                  <a:cxn ang="0">
                    <a:pos x="609" y="216"/>
                  </a:cxn>
                  <a:cxn ang="0">
                    <a:pos x="561" y="168"/>
                  </a:cxn>
                  <a:cxn ang="0">
                    <a:pos x="502" y="126"/>
                  </a:cxn>
                  <a:cxn ang="0">
                    <a:pos x="436" y="90"/>
                  </a:cxn>
                  <a:cxn ang="0">
                    <a:pos x="364" y="60"/>
                  </a:cxn>
                  <a:cxn ang="0">
                    <a:pos x="286" y="36"/>
                  </a:cxn>
                  <a:cxn ang="0">
                    <a:pos x="197" y="18"/>
                  </a:cxn>
                  <a:cxn ang="0">
                    <a:pos x="107" y="6"/>
                  </a:cxn>
                  <a:cxn ang="0">
                    <a:pos x="12" y="0"/>
                  </a:cxn>
                  <a:cxn ang="0">
                    <a:pos x="6" y="0"/>
                  </a:cxn>
                  <a:cxn ang="0">
                    <a:pos x="0" y="0"/>
                  </a:cxn>
                  <a:cxn ang="0">
                    <a:pos x="0" y="12"/>
                  </a:cxn>
                  <a:cxn ang="0">
                    <a:pos x="6" y="12"/>
                  </a:cxn>
                  <a:cxn ang="0">
                    <a:pos x="12" y="12"/>
                  </a:cxn>
                  <a:cxn ang="0">
                    <a:pos x="12" y="12"/>
                  </a:cxn>
                </a:cxnLst>
                <a:rect l="0" t="0" r="r" b="b"/>
                <a:pathLst>
                  <a:path w="609" h="252">
                    <a:moveTo>
                      <a:pt x="12" y="12"/>
                    </a:moveTo>
                    <a:lnTo>
                      <a:pt x="113" y="18"/>
                    </a:lnTo>
                    <a:lnTo>
                      <a:pt x="203" y="30"/>
                    </a:lnTo>
                    <a:lnTo>
                      <a:pt x="292" y="48"/>
                    </a:lnTo>
                    <a:lnTo>
                      <a:pt x="376" y="78"/>
                    </a:lnTo>
                    <a:lnTo>
                      <a:pt x="448" y="114"/>
                    </a:lnTo>
                    <a:lnTo>
                      <a:pt x="514" y="156"/>
                    </a:lnTo>
                    <a:lnTo>
                      <a:pt x="567" y="198"/>
                    </a:lnTo>
                    <a:lnTo>
                      <a:pt x="609" y="252"/>
                    </a:lnTo>
                    <a:lnTo>
                      <a:pt x="609" y="216"/>
                    </a:lnTo>
                    <a:lnTo>
                      <a:pt x="561" y="168"/>
                    </a:lnTo>
                    <a:lnTo>
                      <a:pt x="502" y="126"/>
                    </a:lnTo>
                    <a:lnTo>
                      <a:pt x="436" y="90"/>
                    </a:lnTo>
                    <a:lnTo>
                      <a:pt x="364" y="60"/>
                    </a:lnTo>
                    <a:lnTo>
                      <a:pt x="286" y="36"/>
                    </a:lnTo>
                    <a:lnTo>
                      <a:pt x="197" y="18"/>
                    </a:lnTo>
                    <a:lnTo>
                      <a:pt x="107" y="6"/>
                    </a:lnTo>
                    <a:lnTo>
                      <a:pt x="12" y="0"/>
                    </a:lnTo>
                    <a:lnTo>
                      <a:pt x="6" y="0"/>
                    </a:lnTo>
                    <a:lnTo>
                      <a:pt x="0" y="0"/>
                    </a:lnTo>
                    <a:lnTo>
                      <a:pt x="0" y="12"/>
                    </a:lnTo>
                    <a:lnTo>
                      <a:pt x="6" y="12"/>
                    </a:lnTo>
                    <a:lnTo>
                      <a:pt x="12" y="12"/>
                    </a:lnTo>
                    <a:lnTo>
                      <a:pt x="12" y="1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92200" name="Freeform 40"/>
              <p:cNvSpPr>
                <a:spLocks/>
              </p:cNvSpPr>
              <p:nvPr/>
            </p:nvSpPr>
            <p:spPr bwMode="hidden">
              <a:xfrm>
                <a:off x="5246" y="4007"/>
                <a:ext cx="72" cy="54"/>
              </a:xfrm>
              <a:custGeom>
                <a:avLst/>
                <a:gdLst/>
                <a:ahLst/>
                <a:cxnLst>
                  <a:cxn ang="0">
                    <a:pos x="72" y="0"/>
                  </a:cxn>
                  <a:cxn ang="0">
                    <a:pos x="36" y="30"/>
                  </a:cxn>
                  <a:cxn ang="0">
                    <a:pos x="0" y="54"/>
                  </a:cxn>
                  <a:cxn ang="0">
                    <a:pos x="36" y="54"/>
                  </a:cxn>
                  <a:cxn ang="0">
                    <a:pos x="54" y="42"/>
                  </a:cxn>
                  <a:cxn ang="0">
                    <a:pos x="72" y="24"/>
                  </a:cxn>
                  <a:cxn ang="0">
                    <a:pos x="72" y="24"/>
                  </a:cxn>
                  <a:cxn ang="0">
                    <a:pos x="72" y="0"/>
                  </a:cxn>
                  <a:cxn ang="0">
                    <a:pos x="72" y="0"/>
                  </a:cxn>
                </a:cxnLst>
                <a:rect l="0" t="0" r="r" b="b"/>
                <a:pathLst>
                  <a:path w="72" h="54">
                    <a:moveTo>
                      <a:pt x="72" y="0"/>
                    </a:moveTo>
                    <a:lnTo>
                      <a:pt x="36" y="30"/>
                    </a:lnTo>
                    <a:lnTo>
                      <a:pt x="0" y="54"/>
                    </a:lnTo>
                    <a:lnTo>
                      <a:pt x="36" y="54"/>
                    </a:lnTo>
                    <a:lnTo>
                      <a:pt x="54" y="42"/>
                    </a:lnTo>
                    <a:lnTo>
                      <a:pt x="72" y="24"/>
                    </a:lnTo>
                    <a:lnTo>
                      <a:pt x="72" y="24"/>
                    </a:lnTo>
                    <a:lnTo>
                      <a:pt x="72" y="0"/>
                    </a:lnTo>
                    <a:lnTo>
                      <a:pt x="72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92201" name="Freeform 41"/>
              <p:cNvSpPr>
                <a:spLocks/>
              </p:cNvSpPr>
              <p:nvPr/>
            </p:nvSpPr>
            <p:spPr bwMode="hidden">
              <a:xfrm>
                <a:off x="4505" y="4073"/>
                <a:ext cx="705" cy="108"/>
              </a:xfrm>
              <a:custGeom>
                <a:avLst/>
                <a:gdLst/>
                <a:ahLst/>
                <a:cxnLst>
                  <a:cxn ang="0">
                    <a:pos x="299" y="90"/>
                  </a:cxn>
                  <a:cxn ang="0">
                    <a:pos x="221" y="90"/>
                  </a:cxn>
                  <a:cxn ang="0">
                    <a:pos x="143" y="78"/>
                  </a:cxn>
                  <a:cxn ang="0">
                    <a:pos x="0" y="48"/>
                  </a:cxn>
                  <a:cxn ang="0">
                    <a:pos x="0" y="66"/>
                  </a:cxn>
                  <a:cxn ang="0">
                    <a:pos x="143" y="96"/>
                  </a:cxn>
                  <a:cxn ang="0">
                    <a:pos x="221" y="108"/>
                  </a:cxn>
                  <a:cxn ang="0">
                    <a:pos x="299" y="108"/>
                  </a:cxn>
                  <a:cxn ang="0">
                    <a:pos x="412" y="102"/>
                  </a:cxn>
                  <a:cxn ang="0">
                    <a:pos x="520" y="84"/>
                  </a:cxn>
                  <a:cxn ang="0">
                    <a:pos x="615" y="60"/>
                  </a:cxn>
                  <a:cxn ang="0">
                    <a:pos x="705" y="24"/>
                  </a:cxn>
                  <a:cxn ang="0">
                    <a:pos x="705" y="0"/>
                  </a:cxn>
                  <a:cxn ang="0">
                    <a:pos x="615" y="42"/>
                  </a:cxn>
                  <a:cxn ang="0">
                    <a:pos x="520" y="66"/>
                  </a:cxn>
                  <a:cxn ang="0">
                    <a:pos x="412" y="84"/>
                  </a:cxn>
                  <a:cxn ang="0">
                    <a:pos x="299" y="90"/>
                  </a:cxn>
                  <a:cxn ang="0">
                    <a:pos x="299" y="90"/>
                  </a:cxn>
                </a:cxnLst>
                <a:rect l="0" t="0" r="r" b="b"/>
                <a:pathLst>
                  <a:path w="705" h="108">
                    <a:moveTo>
                      <a:pt x="299" y="90"/>
                    </a:moveTo>
                    <a:lnTo>
                      <a:pt x="221" y="90"/>
                    </a:lnTo>
                    <a:lnTo>
                      <a:pt x="143" y="78"/>
                    </a:lnTo>
                    <a:lnTo>
                      <a:pt x="0" y="48"/>
                    </a:lnTo>
                    <a:lnTo>
                      <a:pt x="0" y="66"/>
                    </a:lnTo>
                    <a:lnTo>
                      <a:pt x="143" y="96"/>
                    </a:lnTo>
                    <a:lnTo>
                      <a:pt x="221" y="108"/>
                    </a:lnTo>
                    <a:lnTo>
                      <a:pt x="299" y="108"/>
                    </a:lnTo>
                    <a:lnTo>
                      <a:pt x="412" y="102"/>
                    </a:lnTo>
                    <a:lnTo>
                      <a:pt x="520" y="84"/>
                    </a:lnTo>
                    <a:lnTo>
                      <a:pt x="615" y="60"/>
                    </a:lnTo>
                    <a:lnTo>
                      <a:pt x="705" y="24"/>
                    </a:lnTo>
                    <a:lnTo>
                      <a:pt x="705" y="0"/>
                    </a:lnTo>
                    <a:lnTo>
                      <a:pt x="615" y="42"/>
                    </a:lnTo>
                    <a:lnTo>
                      <a:pt x="520" y="66"/>
                    </a:lnTo>
                    <a:lnTo>
                      <a:pt x="412" y="84"/>
                    </a:lnTo>
                    <a:lnTo>
                      <a:pt x="299" y="90"/>
                    </a:lnTo>
                    <a:lnTo>
                      <a:pt x="299" y="9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92202" name="Freeform 42"/>
              <p:cNvSpPr>
                <a:spLocks/>
              </p:cNvSpPr>
              <p:nvPr/>
            </p:nvSpPr>
            <p:spPr bwMode="hidden">
              <a:xfrm>
                <a:off x="5336" y="3654"/>
                <a:ext cx="143" cy="341"/>
              </a:xfrm>
              <a:custGeom>
                <a:avLst/>
                <a:gdLst/>
                <a:ahLst/>
                <a:cxnLst>
                  <a:cxn ang="0">
                    <a:pos x="119" y="114"/>
                  </a:cxn>
                  <a:cxn ang="0">
                    <a:pos x="113" y="173"/>
                  </a:cxn>
                  <a:cxn ang="0">
                    <a:pos x="89" y="239"/>
                  </a:cxn>
                  <a:cxn ang="0">
                    <a:pos x="47" y="293"/>
                  </a:cxn>
                  <a:cxn ang="0">
                    <a:pos x="0" y="341"/>
                  </a:cxn>
                  <a:cxn ang="0">
                    <a:pos x="29" y="341"/>
                  </a:cxn>
                  <a:cxn ang="0">
                    <a:pos x="77" y="287"/>
                  </a:cxn>
                  <a:cxn ang="0">
                    <a:pos x="113" y="233"/>
                  </a:cxn>
                  <a:cxn ang="0">
                    <a:pos x="137" y="173"/>
                  </a:cxn>
                  <a:cxn ang="0">
                    <a:pos x="143" y="114"/>
                  </a:cxn>
                  <a:cxn ang="0">
                    <a:pos x="137" y="60"/>
                  </a:cxn>
                  <a:cxn ang="0">
                    <a:pos x="119" y="0"/>
                  </a:cxn>
                  <a:cxn ang="0">
                    <a:pos x="89" y="0"/>
                  </a:cxn>
                  <a:cxn ang="0">
                    <a:pos x="113" y="60"/>
                  </a:cxn>
                  <a:cxn ang="0">
                    <a:pos x="119" y="114"/>
                  </a:cxn>
                  <a:cxn ang="0">
                    <a:pos x="119" y="114"/>
                  </a:cxn>
                </a:cxnLst>
                <a:rect l="0" t="0" r="r" b="b"/>
                <a:pathLst>
                  <a:path w="143" h="341">
                    <a:moveTo>
                      <a:pt x="119" y="114"/>
                    </a:moveTo>
                    <a:lnTo>
                      <a:pt x="113" y="173"/>
                    </a:lnTo>
                    <a:lnTo>
                      <a:pt x="89" y="239"/>
                    </a:lnTo>
                    <a:lnTo>
                      <a:pt x="47" y="293"/>
                    </a:lnTo>
                    <a:lnTo>
                      <a:pt x="0" y="341"/>
                    </a:lnTo>
                    <a:lnTo>
                      <a:pt x="29" y="341"/>
                    </a:lnTo>
                    <a:lnTo>
                      <a:pt x="77" y="287"/>
                    </a:lnTo>
                    <a:lnTo>
                      <a:pt x="113" y="233"/>
                    </a:lnTo>
                    <a:lnTo>
                      <a:pt x="137" y="173"/>
                    </a:lnTo>
                    <a:lnTo>
                      <a:pt x="143" y="114"/>
                    </a:lnTo>
                    <a:lnTo>
                      <a:pt x="137" y="60"/>
                    </a:lnTo>
                    <a:lnTo>
                      <a:pt x="119" y="0"/>
                    </a:lnTo>
                    <a:lnTo>
                      <a:pt x="89" y="0"/>
                    </a:lnTo>
                    <a:lnTo>
                      <a:pt x="113" y="60"/>
                    </a:lnTo>
                    <a:lnTo>
                      <a:pt x="119" y="114"/>
                    </a:lnTo>
                    <a:lnTo>
                      <a:pt x="119" y="11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92203" name="Freeform 43"/>
              <p:cNvSpPr>
                <a:spLocks/>
              </p:cNvSpPr>
              <p:nvPr/>
            </p:nvSpPr>
            <p:spPr bwMode="hidden">
              <a:xfrm>
                <a:off x="5061" y="3624"/>
                <a:ext cx="83" cy="90"/>
              </a:xfrm>
              <a:custGeom>
                <a:avLst/>
                <a:gdLst/>
                <a:ahLst/>
                <a:cxnLst>
                  <a:cxn ang="0">
                    <a:pos x="59" y="90"/>
                  </a:cxn>
                  <a:cxn ang="0">
                    <a:pos x="83" y="84"/>
                  </a:cxn>
                  <a:cxn ang="0">
                    <a:pos x="71" y="60"/>
                  </a:cxn>
                  <a:cxn ang="0">
                    <a:pos x="53" y="42"/>
                  </a:cxn>
                  <a:cxn ang="0">
                    <a:pos x="6" y="0"/>
                  </a:cxn>
                  <a:cxn ang="0">
                    <a:pos x="0" y="18"/>
                  </a:cxn>
                  <a:cxn ang="0">
                    <a:pos x="35" y="48"/>
                  </a:cxn>
                  <a:cxn ang="0">
                    <a:pos x="59" y="90"/>
                  </a:cxn>
                  <a:cxn ang="0">
                    <a:pos x="59" y="90"/>
                  </a:cxn>
                </a:cxnLst>
                <a:rect l="0" t="0" r="r" b="b"/>
                <a:pathLst>
                  <a:path w="83" h="90">
                    <a:moveTo>
                      <a:pt x="59" y="90"/>
                    </a:moveTo>
                    <a:lnTo>
                      <a:pt x="83" y="84"/>
                    </a:lnTo>
                    <a:lnTo>
                      <a:pt x="71" y="60"/>
                    </a:lnTo>
                    <a:lnTo>
                      <a:pt x="53" y="42"/>
                    </a:lnTo>
                    <a:lnTo>
                      <a:pt x="6" y="0"/>
                    </a:lnTo>
                    <a:lnTo>
                      <a:pt x="0" y="18"/>
                    </a:lnTo>
                    <a:lnTo>
                      <a:pt x="35" y="48"/>
                    </a:lnTo>
                    <a:lnTo>
                      <a:pt x="59" y="90"/>
                    </a:lnTo>
                    <a:lnTo>
                      <a:pt x="59" y="9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1057" name="Freeform 44"/>
              <p:cNvSpPr>
                <a:spLocks/>
              </p:cNvSpPr>
              <p:nvPr/>
            </p:nvSpPr>
            <p:spPr bwMode="hidden">
              <a:xfrm>
                <a:off x="4445" y="3552"/>
                <a:ext cx="717" cy="431"/>
              </a:xfrm>
              <a:custGeom>
                <a:avLst/>
                <a:gdLst>
                  <a:gd name="T0" fmla="*/ 693 w 717"/>
                  <a:gd name="T1" fmla="*/ 216 h 431"/>
                  <a:gd name="T2" fmla="*/ 687 w 717"/>
                  <a:gd name="T3" fmla="*/ 257 h 431"/>
                  <a:gd name="T4" fmla="*/ 669 w 717"/>
                  <a:gd name="T5" fmla="*/ 293 h 431"/>
                  <a:gd name="T6" fmla="*/ 633 w 717"/>
                  <a:gd name="T7" fmla="*/ 329 h 431"/>
                  <a:gd name="T8" fmla="*/ 598 w 717"/>
                  <a:gd name="T9" fmla="*/ 359 h 431"/>
                  <a:gd name="T10" fmla="*/ 544 w 717"/>
                  <a:gd name="T11" fmla="*/ 383 h 431"/>
                  <a:gd name="T12" fmla="*/ 490 w 717"/>
                  <a:gd name="T13" fmla="*/ 401 h 431"/>
                  <a:gd name="T14" fmla="*/ 424 w 717"/>
                  <a:gd name="T15" fmla="*/ 413 h 431"/>
                  <a:gd name="T16" fmla="*/ 359 w 717"/>
                  <a:gd name="T17" fmla="*/ 419 h 431"/>
                  <a:gd name="T18" fmla="*/ 293 w 717"/>
                  <a:gd name="T19" fmla="*/ 413 h 431"/>
                  <a:gd name="T20" fmla="*/ 227 w 717"/>
                  <a:gd name="T21" fmla="*/ 401 h 431"/>
                  <a:gd name="T22" fmla="*/ 173 w 717"/>
                  <a:gd name="T23" fmla="*/ 383 h 431"/>
                  <a:gd name="T24" fmla="*/ 119 w 717"/>
                  <a:gd name="T25" fmla="*/ 359 h 431"/>
                  <a:gd name="T26" fmla="*/ 84 w 717"/>
                  <a:gd name="T27" fmla="*/ 329 h 431"/>
                  <a:gd name="T28" fmla="*/ 48 w 717"/>
                  <a:gd name="T29" fmla="*/ 293 h 431"/>
                  <a:gd name="T30" fmla="*/ 30 w 717"/>
                  <a:gd name="T31" fmla="*/ 257 h 431"/>
                  <a:gd name="T32" fmla="*/ 24 w 717"/>
                  <a:gd name="T33" fmla="*/ 216 h 431"/>
                  <a:gd name="T34" fmla="*/ 30 w 717"/>
                  <a:gd name="T35" fmla="*/ 174 h 431"/>
                  <a:gd name="T36" fmla="*/ 48 w 717"/>
                  <a:gd name="T37" fmla="*/ 138 h 431"/>
                  <a:gd name="T38" fmla="*/ 84 w 717"/>
                  <a:gd name="T39" fmla="*/ 102 h 431"/>
                  <a:gd name="T40" fmla="*/ 119 w 717"/>
                  <a:gd name="T41" fmla="*/ 72 h 431"/>
                  <a:gd name="T42" fmla="*/ 173 w 717"/>
                  <a:gd name="T43" fmla="*/ 48 h 431"/>
                  <a:gd name="T44" fmla="*/ 227 w 717"/>
                  <a:gd name="T45" fmla="*/ 30 h 431"/>
                  <a:gd name="T46" fmla="*/ 293 w 717"/>
                  <a:gd name="T47" fmla="*/ 18 h 431"/>
                  <a:gd name="T48" fmla="*/ 359 w 717"/>
                  <a:gd name="T49" fmla="*/ 12 h 431"/>
                  <a:gd name="T50" fmla="*/ 418 w 717"/>
                  <a:gd name="T51" fmla="*/ 18 h 431"/>
                  <a:gd name="T52" fmla="*/ 478 w 717"/>
                  <a:gd name="T53" fmla="*/ 30 h 431"/>
                  <a:gd name="T54" fmla="*/ 532 w 717"/>
                  <a:gd name="T55" fmla="*/ 48 h 431"/>
                  <a:gd name="T56" fmla="*/ 580 w 717"/>
                  <a:gd name="T57" fmla="*/ 66 h 431"/>
                  <a:gd name="T58" fmla="*/ 586 w 717"/>
                  <a:gd name="T59" fmla="*/ 48 h 431"/>
                  <a:gd name="T60" fmla="*/ 478 w 717"/>
                  <a:gd name="T61" fmla="*/ 12 h 431"/>
                  <a:gd name="T62" fmla="*/ 418 w 717"/>
                  <a:gd name="T63" fmla="*/ 6 h 431"/>
                  <a:gd name="T64" fmla="*/ 359 w 717"/>
                  <a:gd name="T65" fmla="*/ 0 h 431"/>
                  <a:gd name="T66" fmla="*/ 287 w 717"/>
                  <a:gd name="T67" fmla="*/ 6 h 431"/>
                  <a:gd name="T68" fmla="*/ 221 w 717"/>
                  <a:gd name="T69" fmla="*/ 18 h 431"/>
                  <a:gd name="T70" fmla="*/ 161 w 717"/>
                  <a:gd name="T71" fmla="*/ 36 h 431"/>
                  <a:gd name="T72" fmla="*/ 107 w 717"/>
                  <a:gd name="T73" fmla="*/ 66 h 431"/>
                  <a:gd name="T74" fmla="*/ 60 w 717"/>
                  <a:gd name="T75" fmla="*/ 96 h 431"/>
                  <a:gd name="T76" fmla="*/ 30 w 717"/>
                  <a:gd name="T77" fmla="*/ 132 h 431"/>
                  <a:gd name="T78" fmla="*/ 6 w 717"/>
                  <a:gd name="T79" fmla="*/ 174 h 431"/>
                  <a:gd name="T80" fmla="*/ 0 w 717"/>
                  <a:gd name="T81" fmla="*/ 216 h 431"/>
                  <a:gd name="T82" fmla="*/ 6 w 717"/>
                  <a:gd name="T83" fmla="*/ 257 h 431"/>
                  <a:gd name="T84" fmla="*/ 30 w 717"/>
                  <a:gd name="T85" fmla="*/ 299 h 431"/>
                  <a:gd name="T86" fmla="*/ 60 w 717"/>
                  <a:gd name="T87" fmla="*/ 335 h 431"/>
                  <a:gd name="T88" fmla="*/ 107 w 717"/>
                  <a:gd name="T89" fmla="*/ 371 h 431"/>
                  <a:gd name="T90" fmla="*/ 161 w 717"/>
                  <a:gd name="T91" fmla="*/ 395 h 431"/>
                  <a:gd name="T92" fmla="*/ 221 w 717"/>
                  <a:gd name="T93" fmla="*/ 413 h 431"/>
                  <a:gd name="T94" fmla="*/ 287 w 717"/>
                  <a:gd name="T95" fmla="*/ 425 h 431"/>
                  <a:gd name="T96" fmla="*/ 359 w 717"/>
                  <a:gd name="T97" fmla="*/ 431 h 431"/>
                  <a:gd name="T98" fmla="*/ 430 w 717"/>
                  <a:gd name="T99" fmla="*/ 425 h 431"/>
                  <a:gd name="T100" fmla="*/ 496 w 717"/>
                  <a:gd name="T101" fmla="*/ 413 h 431"/>
                  <a:gd name="T102" fmla="*/ 562 w 717"/>
                  <a:gd name="T103" fmla="*/ 395 h 431"/>
                  <a:gd name="T104" fmla="*/ 610 w 717"/>
                  <a:gd name="T105" fmla="*/ 371 h 431"/>
                  <a:gd name="T106" fmla="*/ 657 w 717"/>
                  <a:gd name="T107" fmla="*/ 335 h 431"/>
                  <a:gd name="T108" fmla="*/ 687 w 717"/>
                  <a:gd name="T109" fmla="*/ 299 h 431"/>
                  <a:gd name="T110" fmla="*/ 711 w 717"/>
                  <a:gd name="T111" fmla="*/ 257 h 431"/>
                  <a:gd name="T112" fmla="*/ 717 w 717"/>
                  <a:gd name="T113" fmla="*/ 216 h 431"/>
                  <a:gd name="T114" fmla="*/ 717 w 717"/>
                  <a:gd name="T115" fmla="*/ 204 h 431"/>
                  <a:gd name="T116" fmla="*/ 711 w 717"/>
                  <a:gd name="T117" fmla="*/ 192 h 431"/>
                  <a:gd name="T118" fmla="*/ 687 w 717"/>
                  <a:gd name="T119" fmla="*/ 198 h 431"/>
                  <a:gd name="T120" fmla="*/ 693 w 717"/>
                  <a:gd name="T121" fmla="*/ 210 h 431"/>
                  <a:gd name="T122" fmla="*/ 693 w 717"/>
                  <a:gd name="T123" fmla="*/ 216 h 431"/>
                  <a:gd name="T124" fmla="*/ 693 w 717"/>
                  <a:gd name="T125" fmla="*/ 216 h 431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60000 65536"/>
                  <a:gd name="T187" fmla="*/ 0 60000 65536"/>
                  <a:gd name="T188" fmla="*/ 0 60000 65536"/>
                </a:gdLst>
                <a:ahLst/>
                <a:cxnLst>
                  <a:cxn ang="T126">
                    <a:pos x="T0" y="T1"/>
                  </a:cxn>
                  <a:cxn ang="T127">
                    <a:pos x="T2" y="T3"/>
                  </a:cxn>
                  <a:cxn ang="T128">
                    <a:pos x="T4" y="T5"/>
                  </a:cxn>
                  <a:cxn ang="T129">
                    <a:pos x="T6" y="T7"/>
                  </a:cxn>
                  <a:cxn ang="T130">
                    <a:pos x="T8" y="T9"/>
                  </a:cxn>
                  <a:cxn ang="T131">
                    <a:pos x="T10" y="T11"/>
                  </a:cxn>
                  <a:cxn ang="T132">
                    <a:pos x="T12" y="T13"/>
                  </a:cxn>
                  <a:cxn ang="T133">
                    <a:pos x="T14" y="T15"/>
                  </a:cxn>
                  <a:cxn ang="T134">
                    <a:pos x="T16" y="T17"/>
                  </a:cxn>
                  <a:cxn ang="T135">
                    <a:pos x="T18" y="T19"/>
                  </a:cxn>
                  <a:cxn ang="T136">
                    <a:pos x="T20" y="T21"/>
                  </a:cxn>
                  <a:cxn ang="T137">
                    <a:pos x="T22" y="T23"/>
                  </a:cxn>
                  <a:cxn ang="T138">
                    <a:pos x="T24" y="T25"/>
                  </a:cxn>
                  <a:cxn ang="T139">
                    <a:pos x="T26" y="T27"/>
                  </a:cxn>
                  <a:cxn ang="T140">
                    <a:pos x="T28" y="T29"/>
                  </a:cxn>
                  <a:cxn ang="T141">
                    <a:pos x="T30" y="T31"/>
                  </a:cxn>
                  <a:cxn ang="T142">
                    <a:pos x="T32" y="T33"/>
                  </a:cxn>
                  <a:cxn ang="T143">
                    <a:pos x="T34" y="T35"/>
                  </a:cxn>
                  <a:cxn ang="T144">
                    <a:pos x="T36" y="T37"/>
                  </a:cxn>
                  <a:cxn ang="T145">
                    <a:pos x="T38" y="T39"/>
                  </a:cxn>
                  <a:cxn ang="T146">
                    <a:pos x="T40" y="T41"/>
                  </a:cxn>
                  <a:cxn ang="T147">
                    <a:pos x="T42" y="T43"/>
                  </a:cxn>
                  <a:cxn ang="T148">
                    <a:pos x="T44" y="T45"/>
                  </a:cxn>
                  <a:cxn ang="T149">
                    <a:pos x="T46" y="T47"/>
                  </a:cxn>
                  <a:cxn ang="T150">
                    <a:pos x="T48" y="T49"/>
                  </a:cxn>
                  <a:cxn ang="T151">
                    <a:pos x="T50" y="T51"/>
                  </a:cxn>
                  <a:cxn ang="T152">
                    <a:pos x="T52" y="T53"/>
                  </a:cxn>
                  <a:cxn ang="T153">
                    <a:pos x="T54" y="T55"/>
                  </a:cxn>
                  <a:cxn ang="T154">
                    <a:pos x="T56" y="T57"/>
                  </a:cxn>
                  <a:cxn ang="T155">
                    <a:pos x="T58" y="T59"/>
                  </a:cxn>
                  <a:cxn ang="T156">
                    <a:pos x="T60" y="T61"/>
                  </a:cxn>
                  <a:cxn ang="T157">
                    <a:pos x="T62" y="T63"/>
                  </a:cxn>
                  <a:cxn ang="T158">
                    <a:pos x="T64" y="T65"/>
                  </a:cxn>
                  <a:cxn ang="T159">
                    <a:pos x="T66" y="T67"/>
                  </a:cxn>
                  <a:cxn ang="T160">
                    <a:pos x="T68" y="T69"/>
                  </a:cxn>
                  <a:cxn ang="T161">
                    <a:pos x="T70" y="T71"/>
                  </a:cxn>
                  <a:cxn ang="T162">
                    <a:pos x="T72" y="T73"/>
                  </a:cxn>
                  <a:cxn ang="T163">
                    <a:pos x="T74" y="T75"/>
                  </a:cxn>
                  <a:cxn ang="T164">
                    <a:pos x="T76" y="T77"/>
                  </a:cxn>
                  <a:cxn ang="T165">
                    <a:pos x="T78" y="T79"/>
                  </a:cxn>
                  <a:cxn ang="T166">
                    <a:pos x="T80" y="T81"/>
                  </a:cxn>
                  <a:cxn ang="T167">
                    <a:pos x="T82" y="T83"/>
                  </a:cxn>
                  <a:cxn ang="T168">
                    <a:pos x="T84" y="T85"/>
                  </a:cxn>
                  <a:cxn ang="T169">
                    <a:pos x="T86" y="T87"/>
                  </a:cxn>
                  <a:cxn ang="T170">
                    <a:pos x="T88" y="T89"/>
                  </a:cxn>
                  <a:cxn ang="T171">
                    <a:pos x="T90" y="T91"/>
                  </a:cxn>
                  <a:cxn ang="T172">
                    <a:pos x="T92" y="T93"/>
                  </a:cxn>
                  <a:cxn ang="T173">
                    <a:pos x="T94" y="T95"/>
                  </a:cxn>
                  <a:cxn ang="T174">
                    <a:pos x="T96" y="T97"/>
                  </a:cxn>
                  <a:cxn ang="T175">
                    <a:pos x="T98" y="T99"/>
                  </a:cxn>
                  <a:cxn ang="T176">
                    <a:pos x="T100" y="T101"/>
                  </a:cxn>
                  <a:cxn ang="T177">
                    <a:pos x="T102" y="T103"/>
                  </a:cxn>
                  <a:cxn ang="T178">
                    <a:pos x="T104" y="T105"/>
                  </a:cxn>
                  <a:cxn ang="T179">
                    <a:pos x="T106" y="T107"/>
                  </a:cxn>
                  <a:cxn ang="T180">
                    <a:pos x="T108" y="T109"/>
                  </a:cxn>
                  <a:cxn ang="T181">
                    <a:pos x="T110" y="T111"/>
                  </a:cxn>
                  <a:cxn ang="T182">
                    <a:pos x="T112" y="T113"/>
                  </a:cxn>
                  <a:cxn ang="T183">
                    <a:pos x="T114" y="T115"/>
                  </a:cxn>
                  <a:cxn ang="T184">
                    <a:pos x="T116" y="T117"/>
                  </a:cxn>
                  <a:cxn ang="T185">
                    <a:pos x="T118" y="T119"/>
                  </a:cxn>
                  <a:cxn ang="T186">
                    <a:pos x="T120" y="T121"/>
                  </a:cxn>
                  <a:cxn ang="T187">
                    <a:pos x="T122" y="T123"/>
                  </a:cxn>
                  <a:cxn ang="T188">
                    <a:pos x="T124" y="T125"/>
                  </a:cxn>
                </a:cxnLst>
                <a:rect l="0" t="0" r="r" b="b"/>
                <a:pathLst>
                  <a:path w="717" h="431">
                    <a:moveTo>
                      <a:pt x="693" y="216"/>
                    </a:moveTo>
                    <a:lnTo>
                      <a:pt x="687" y="257"/>
                    </a:lnTo>
                    <a:lnTo>
                      <a:pt x="669" y="293"/>
                    </a:lnTo>
                    <a:lnTo>
                      <a:pt x="633" y="329"/>
                    </a:lnTo>
                    <a:lnTo>
                      <a:pt x="598" y="359"/>
                    </a:lnTo>
                    <a:lnTo>
                      <a:pt x="544" y="383"/>
                    </a:lnTo>
                    <a:lnTo>
                      <a:pt x="490" y="401"/>
                    </a:lnTo>
                    <a:lnTo>
                      <a:pt x="424" y="413"/>
                    </a:lnTo>
                    <a:lnTo>
                      <a:pt x="359" y="419"/>
                    </a:lnTo>
                    <a:lnTo>
                      <a:pt x="293" y="413"/>
                    </a:lnTo>
                    <a:lnTo>
                      <a:pt x="227" y="401"/>
                    </a:lnTo>
                    <a:lnTo>
                      <a:pt x="173" y="383"/>
                    </a:lnTo>
                    <a:lnTo>
                      <a:pt x="119" y="359"/>
                    </a:lnTo>
                    <a:lnTo>
                      <a:pt x="84" y="329"/>
                    </a:lnTo>
                    <a:lnTo>
                      <a:pt x="48" y="293"/>
                    </a:lnTo>
                    <a:lnTo>
                      <a:pt x="30" y="257"/>
                    </a:lnTo>
                    <a:lnTo>
                      <a:pt x="24" y="216"/>
                    </a:lnTo>
                    <a:lnTo>
                      <a:pt x="30" y="174"/>
                    </a:lnTo>
                    <a:lnTo>
                      <a:pt x="48" y="138"/>
                    </a:lnTo>
                    <a:lnTo>
                      <a:pt x="84" y="102"/>
                    </a:lnTo>
                    <a:lnTo>
                      <a:pt x="119" y="72"/>
                    </a:lnTo>
                    <a:lnTo>
                      <a:pt x="173" y="48"/>
                    </a:lnTo>
                    <a:lnTo>
                      <a:pt x="227" y="30"/>
                    </a:lnTo>
                    <a:lnTo>
                      <a:pt x="293" y="18"/>
                    </a:lnTo>
                    <a:lnTo>
                      <a:pt x="359" y="12"/>
                    </a:lnTo>
                    <a:lnTo>
                      <a:pt x="418" y="18"/>
                    </a:lnTo>
                    <a:lnTo>
                      <a:pt x="478" y="30"/>
                    </a:lnTo>
                    <a:lnTo>
                      <a:pt x="532" y="48"/>
                    </a:lnTo>
                    <a:lnTo>
                      <a:pt x="580" y="66"/>
                    </a:lnTo>
                    <a:lnTo>
                      <a:pt x="586" y="48"/>
                    </a:lnTo>
                    <a:lnTo>
                      <a:pt x="478" y="12"/>
                    </a:lnTo>
                    <a:lnTo>
                      <a:pt x="418" y="6"/>
                    </a:lnTo>
                    <a:lnTo>
                      <a:pt x="359" y="0"/>
                    </a:lnTo>
                    <a:lnTo>
                      <a:pt x="287" y="6"/>
                    </a:lnTo>
                    <a:lnTo>
                      <a:pt x="221" y="18"/>
                    </a:lnTo>
                    <a:lnTo>
                      <a:pt x="161" y="36"/>
                    </a:lnTo>
                    <a:lnTo>
                      <a:pt x="107" y="66"/>
                    </a:lnTo>
                    <a:lnTo>
                      <a:pt x="60" y="96"/>
                    </a:lnTo>
                    <a:lnTo>
                      <a:pt x="30" y="132"/>
                    </a:lnTo>
                    <a:lnTo>
                      <a:pt x="6" y="174"/>
                    </a:lnTo>
                    <a:lnTo>
                      <a:pt x="0" y="216"/>
                    </a:lnTo>
                    <a:lnTo>
                      <a:pt x="6" y="257"/>
                    </a:lnTo>
                    <a:lnTo>
                      <a:pt x="30" y="299"/>
                    </a:lnTo>
                    <a:lnTo>
                      <a:pt x="60" y="335"/>
                    </a:lnTo>
                    <a:lnTo>
                      <a:pt x="107" y="371"/>
                    </a:lnTo>
                    <a:lnTo>
                      <a:pt x="161" y="395"/>
                    </a:lnTo>
                    <a:lnTo>
                      <a:pt x="221" y="413"/>
                    </a:lnTo>
                    <a:lnTo>
                      <a:pt x="287" y="425"/>
                    </a:lnTo>
                    <a:lnTo>
                      <a:pt x="359" y="431"/>
                    </a:lnTo>
                    <a:lnTo>
                      <a:pt x="430" y="425"/>
                    </a:lnTo>
                    <a:lnTo>
                      <a:pt x="496" y="413"/>
                    </a:lnTo>
                    <a:lnTo>
                      <a:pt x="562" y="395"/>
                    </a:lnTo>
                    <a:lnTo>
                      <a:pt x="610" y="371"/>
                    </a:lnTo>
                    <a:lnTo>
                      <a:pt x="657" y="335"/>
                    </a:lnTo>
                    <a:lnTo>
                      <a:pt x="687" y="299"/>
                    </a:lnTo>
                    <a:lnTo>
                      <a:pt x="711" y="257"/>
                    </a:lnTo>
                    <a:lnTo>
                      <a:pt x="717" y="216"/>
                    </a:lnTo>
                    <a:lnTo>
                      <a:pt x="717" y="204"/>
                    </a:lnTo>
                    <a:lnTo>
                      <a:pt x="711" y="192"/>
                    </a:lnTo>
                    <a:lnTo>
                      <a:pt x="687" y="198"/>
                    </a:lnTo>
                    <a:lnTo>
                      <a:pt x="693" y="210"/>
                    </a:lnTo>
                    <a:lnTo>
                      <a:pt x="693" y="216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92205" name="Freeform 45"/>
              <p:cNvSpPr>
                <a:spLocks/>
              </p:cNvSpPr>
              <p:nvPr/>
            </p:nvSpPr>
            <p:spPr bwMode="hidden">
              <a:xfrm>
                <a:off x="4349" y="3510"/>
                <a:ext cx="909" cy="533"/>
              </a:xfrm>
              <a:custGeom>
                <a:avLst/>
                <a:gdLst/>
                <a:ahLst/>
                <a:cxnLst>
                  <a:cxn ang="0">
                    <a:pos x="616" y="0"/>
                  </a:cxn>
                  <a:cxn ang="0">
                    <a:pos x="616" y="18"/>
                  </a:cxn>
                  <a:cxn ang="0">
                    <a:pos x="724" y="60"/>
                  </a:cxn>
                  <a:cxn ang="0">
                    <a:pos x="765" y="84"/>
                  </a:cxn>
                  <a:cxn ang="0">
                    <a:pos x="807" y="114"/>
                  </a:cxn>
                  <a:cxn ang="0">
                    <a:pos x="837" y="144"/>
                  </a:cxn>
                  <a:cxn ang="0">
                    <a:pos x="861" y="180"/>
                  </a:cxn>
                  <a:cxn ang="0">
                    <a:pos x="873" y="216"/>
                  </a:cxn>
                  <a:cxn ang="0">
                    <a:pos x="879" y="258"/>
                  </a:cxn>
                  <a:cxn ang="0">
                    <a:pos x="873" y="311"/>
                  </a:cxn>
                  <a:cxn ang="0">
                    <a:pos x="843" y="359"/>
                  </a:cxn>
                  <a:cxn ang="0">
                    <a:pos x="807" y="401"/>
                  </a:cxn>
                  <a:cxn ang="0">
                    <a:pos x="753" y="443"/>
                  </a:cxn>
                  <a:cxn ang="0">
                    <a:pos x="694" y="473"/>
                  </a:cxn>
                  <a:cxn ang="0">
                    <a:pos x="622" y="497"/>
                  </a:cxn>
                  <a:cxn ang="0">
                    <a:pos x="538" y="509"/>
                  </a:cxn>
                  <a:cxn ang="0">
                    <a:pos x="455" y="515"/>
                  </a:cxn>
                  <a:cxn ang="0">
                    <a:pos x="371" y="509"/>
                  </a:cxn>
                  <a:cxn ang="0">
                    <a:pos x="287" y="497"/>
                  </a:cxn>
                  <a:cxn ang="0">
                    <a:pos x="215" y="473"/>
                  </a:cxn>
                  <a:cxn ang="0">
                    <a:pos x="156" y="443"/>
                  </a:cxn>
                  <a:cxn ang="0">
                    <a:pos x="102" y="401"/>
                  </a:cxn>
                  <a:cxn ang="0">
                    <a:pos x="66" y="359"/>
                  </a:cxn>
                  <a:cxn ang="0">
                    <a:pos x="36" y="311"/>
                  </a:cxn>
                  <a:cxn ang="0">
                    <a:pos x="30" y="258"/>
                  </a:cxn>
                  <a:cxn ang="0">
                    <a:pos x="36" y="222"/>
                  </a:cxn>
                  <a:cxn ang="0">
                    <a:pos x="48" y="186"/>
                  </a:cxn>
                  <a:cxn ang="0">
                    <a:pos x="66" y="156"/>
                  </a:cxn>
                  <a:cxn ang="0">
                    <a:pos x="90" y="126"/>
                  </a:cxn>
                  <a:cxn ang="0">
                    <a:pos x="66" y="114"/>
                  </a:cxn>
                  <a:cxn ang="0">
                    <a:pos x="36" y="144"/>
                  </a:cxn>
                  <a:cxn ang="0">
                    <a:pos x="18" y="180"/>
                  </a:cxn>
                  <a:cxn ang="0">
                    <a:pos x="6" y="216"/>
                  </a:cxn>
                  <a:cxn ang="0">
                    <a:pos x="0" y="258"/>
                  </a:cxn>
                  <a:cxn ang="0">
                    <a:pos x="12" y="311"/>
                  </a:cxn>
                  <a:cxn ang="0">
                    <a:pos x="36" y="365"/>
                  </a:cxn>
                  <a:cxn ang="0">
                    <a:pos x="78" y="413"/>
                  </a:cxn>
                  <a:cxn ang="0">
                    <a:pos x="132" y="449"/>
                  </a:cxn>
                  <a:cxn ang="0">
                    <a:pos x="203" y="485"/>
                  </a:cxn>
                  <a:cxn ang="0">
                    <a:pos x="275" y="509"/>
                  </a:cxn>
                  <a:cxn ang="0">
                    <a:pos x="365" y="527"/>
                  </a:cxn>
                  <a:cxn ang="0">
                    <a:pos x="455" y="533"/>
                  </a:cxn>
                  <a:cxn ang="0">
                    <a:pos x="544" y="527"/>
                  </a:cxn>
                  <a:cxn ang="0">
                    <a:pos x="634" y="509"/>
                  </a:cxn>
                  <a:cxn ang="0">
                    <a:pos x="712" y="485"/>
                  </a:cxn>
                  <a:cxn ang="0">
                    <a:pos x="777" y="449"/>
                  </a:cxn>
                  <a:cxn ang="0">
                    <a:pos x="831" y="413"/>
                  </a:cxn>
                  <a:cxn ang="0">
                    <a:pos x="873" y="365"/>
                  </a:cxn>
                  <a:cxn ang="0">
                    <a:pos x="897" y="311"/>
                  </a:cxn>
                  <a:cxn ang="0">
                    <a:pos x="909" y="258"/>
                  </a:cxn>
                  <a:cxn ang="0">
                    <a:pos x="903" y="216"/>
                  </a:cxn>
                  <a:cxn ang="0">
                    <a:pos x="885" y="174"/>
                  </a:cxn>
                  <a:cxn ang="0">
                    <a:pos x="861" y="132"/>
                  </a:cxn>
                  <a:cxn ang="0">
                    <a:pos x="825" y="102"/>
                  </a:cxn>
                  <a:cxn ang="0">
                    <a:pos x="783" y="66"/>
                  </a:cxn>
                  <a:cxn ang="0">
                    <a:pos x="735" y="42"/>
                  </a:cxn>
                  <a:cxn ang="0">
                    <a:pos x="616" y="0"/>
                  </a:cxn>
                  <a:cxn ang="0">
                    <a:pos x="616" y="0"/>
                  </a:cxn>
                </a:cxnLst>
                <a:rect l="0" t="0" r="r" b="b"/>
                <a:pathLst>
                  <a:path w="909" h="533">
                    <a:moveTo>
                      <a:pt x="616" y="0"/>
                    </a:moveTo>
                    <a:lnTo>
                      <a:pt x="616" y="18"/>
                    </a:lnTo>
                    <a:lnTo>
                      <a:pt x="724" y="60"/>
                    </a:lnTo>
                    <a:lnTo>
                      <a:pt x="765" y="84"/>
                    </a:lnTo>
                    <a:lnTo>
                      <a:pt x="807" y="114"/>
                    </a:lnTo>
                    <a:lnTo>
                      <a:pt x="837" y="144"/>
                    </a:lnTo>
                    <a:lnTo>
                      <a:pt x="861" y="180"/>
                    </a:lnTo>
                    <a:lnTo>
                      <a:pt x="873" y="216"/>
                    </a:lnTo>
                    <a:lnTo>
                      <a:pt x="879" y="258"/>
                    </a:lnTo>
                    <a:lnTo>
                      <a:pt x="873" y="311"/>
                    </a:lnTo>
                    <a:lnTo>
                      <a:pt x="843" y="359"/>
                    </a:lnTo>
                    <a:lnTo>
                      <a:pt x="807" y="401"/>
                    </a:lnTo>
                    <a:lnTo>
                      <a:pt x="753" y="443"/>
                    </a:lnTo>
                    <a:lnTo>
                      <a:pt x="694" y="473"/>
                    </a:lnTo>
                    <a:lnTo>
                      <a:pt x="622" y="497"/>
                    </a:lnTo>
                    <a:lnTo>
                      <a:pt x="538" y="509"/>
                    </a:lnTo>
                    <a:lnTo>
                      <a:pt x="455" y="515"/>
                    </a:lnTo>
                    <a:lnTo>
                      <a:pt x="371" y="509"/>
                    </a:lnTo>
                    <a:lnTo>
                      <a:pt x="287" y="497"/>
                    </a:lnTo>
                    <a:lnTo>
                      <a:pt x="215" y="473"/>
                    </a:lnTo>
                    <a:lnTo>
                      <a:pt x="156" y="443"/>
                    </a:lnTo>
                    <a:lnTo>
                      <a:pt x="102" y="401"/>
                    </a:lnTo>
                    <a:lnTo>
                      <a:pt x="66" y="359"/>
                    </a:lnTo>
                    <a:lnTo>
                      <a:pt x="36" y="311"/>
                    </a:lnTo>
                    <a:lnTo>
                      <a:pt x="30" y="258"/>
                    </a:lnTo>
                    <a:lnTo>
                      <a:pt x="36" y="222"/>
                    </a:lnTo>
                    <a:lnTo>
                      <a:pt x="48" y="186"/>
                    </a:lnTo>
                    <a:lnTo>
                      <a:pt x="66" y="156"/>
                    </a:lnTo>
                    <a:lnTo>
                      <a:pt x="90" y="126"/>
                    </a:lnTo>
                    <a:lnTo>
                      <a:pt x="66" y="114"/>
                    </a:lnTo>
                    <a:lnTo>
                      <a:pt x="36" y="144"/>
                    </a:lnTo>
                    <a:lnTo>
                      <a:pt x="18" y="180"/>
                    </a:lnTo>
                    <a:lnTo>
                      <a:pt x="6" y="216"/>
                    </a:lnTo>
                    <a:lnTo>
                      <a:pt x="0" y="258"/>
                    </a:lnTo>
                    <a:lnTo>
                      <a:pt x="12" y="311"/>
                    </a:lnTo>
                    <a:lnTo>
                      <a:pt x="36" y="365"/>
                    </a:lnTo>
                    <a:lnTo>
                      <a:pt x="78" y="413"/>
                    </a:lnTo>
                    <a:lnTo>
                      <a:pt x="132" y="449"/>
                    </a:lnTo>
                    <a:lnTo>
                      <a:pt x="203" y="485"/>
                    </a:lnTo>
                    <a:lnTo>
                      <a:pt x="275" y="509"/>
                    </a:lnTo>
                    <a:lnTo>
                      <a:pt x="365" y="527"/>
                    </a:lnTo>
                    <a:lnTo>
                      <a:pt x="455" y="533"/>
                    </a:lnTo>
                    <a:lnTo>
                      <a:pt x="544" y="527"/>
                    </a:lnTo>
                    <a:lnTo>
                      <a:pt x="634" y="509"/>
                    </a:lnTo>
                    <a:lnTo>
                      <a:pt x="712" y="485"/>
                    </a:lnTo>
                    <a:lnTo>
                      <a:pt x="777" y="449"/>
                    </a:lnTo>
                    <a:lnTo>
                      <a:pt x="831" y="413"/>
                    </a:lnTo>
                    <a:lnTo>
                      <a:pt x="873" y="365"/>
                    </a:lnTo>
                    <a:lnTo>
                      <a:pt x="897" y="311"/>
                    </a:lnTo>
                    <a:lnTo>
                      <a:pt x="909" y="258"/>
                    </a:lnTo>
                    <a:lnTo>
                      <a:pt x="903" y="216"/>
                    </a:lnTo>
                    <a:lnTo>
                      <a:pt x="885" y="174"/>
                    </a:lnTo>
                    <a:lnTo>
                      <a:pt x="861" y="132"/>
                    </a:lnTo>
                    <a:lnTo>
                      <a:pt x="825" y="102"/>
                    </a:lnTo>
                    <a:lnTo>
                      <a:pt x="783" y="66"/>
                    </a:lnTo>
                    <a:lnTo>
                      <a:pt x="735" y="42"/>
                    </a:lnTo>
                    <a:lnTo>
                      <a:pt x="616" y="0"/>
                    </a:lnTo>
                    <a:lnTo>
                      <a:pt x="616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92206" name="Freeform 46"/>
              <p:cNvSpPr>
                <a:spLocks/>
              </p:cNvSpPr>
              <p:nvPr/>
            </p:nvSpPr>
            <p:spPr bwMode="hidden">
              <a:xfrm>
                <a:off x="4564" y="3492"/>
                <a:ext cx="365" cy="66"/>
              </a:xfrm>
              <a:custGeom>
                <a:avLst/>
                <a:gdLst/>
                <a:ahLst/>
                <a:cxnLst>
                  <a:cxn ang="0">
                    <a:pos x="240" y="18"/>
                  </a:cxn>
                  <a:cxn ang="0">
                    <a:pos x="299" y="24"/>
                  </a:cxn>
                  <a:cxn ang="0">
                    <a:pos x="359" y="30"/>
                  </a:cxn>
                  <a:cxn ang="0">
                    <a:pos x="365" y="12"/>
                  </a:cxn>
                  <a:cxn ang="0">
                    <a:pos x="305" y="6"/>
                  </a:cxn>
                  <a:cxn ang="0">
                    <a:pos x="240" y="0"/>
                  </a:cxn>
                  <a:cxn ang="0">
                    <a:pos x="174" y="6"/>
                  </a:cxn>
                  <a:cxn ang="0">
                    <a:pos x="114" y="12"/>
                  </a:cxn>
                  <a:cxn ang="0">
                    <a:pos x="0" y="42"/>
                  </a:cxn>
                  <a:cxn ang="0">
                    <a:pos x="0" y="66"/>
                  </a:cxn>
                  <a:cxn ang="0">
                    <a:pos x="54" y="48"/>
                  </a:cxn>
                  <a:cxn ang="0">
                    <a:pos x="114" y="30"/>
                  </a:cxn>
                  <a:cxn ang="0">
                    <a:pos x="174" y="24"/>
                  </a:cxn>
                  <a:cxn ang="0">
                    <a:pos x="240" y="18"/>
                  </a:cxn>
                  <a:cxn ang="0">
                    <a:pos x="240" y="18"/>
                  </a:cxn>
                </a:cxnLst>
                <a:rect l="0" t="0" r="r" b="b"/>
                <a:pathLst>
                  <a:path w="365" h="66">
                    <a:moveTo>
                      <a:pt x="240" y="18"/>
                    </a:moveTo>
                    <a:lnTo>
                      <a:pt x="299" y="24"/>
                    </a:lnTo>
                    <a:lnTo>
                      <a:pt x="359" y="30"/>
                    </a:lnTo>
                    <a:lnTo>
                      <a:pt x="365" y="12"/>
                    </a:lnTo>
                    <a:lnTo>
                      <a:pt x="305" y="6"/>
                    </a:lnTo>
                    <a:lnTo>
                      <a:pt x="240" y="0"/>
                    </a:lnTo>
                    <a:lnTo>
                      <a:pt x="174" y="6"/>
                    </a:lnTo>
                    <a:lnTo>
                      <a:pt x="114" y="12"/>
                    </a:lnTo>
                    <a:lnTo>
                      <a:pt x="0" y="42"/>
                    </a:lnTo>
                    <a:lnTo>
                      <a:pt x="0" y="66"/>
                    </a:lnTo>
                    <a:lnTo>
                      <a:pt x="54" y="48"/>
                    </a:lnTo>
                    <a:lnTo>
                      <a:pt x="114" y="30"/>
                    </a:lnTo>
                    <a:lnTo>
                      <a:pt x="174" y="24"/>
                    </a:lnTo>
                    <a:lnTo>
                      <a:pt x="240" y="18"/>
                    </a:lnTo>
                    <a:lnTo>
                      <a:pt x="240" y="1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92207" name="Freeform 47"/>
              <p:cNvSpPr>
                <a:spLocks/>
              </p:cNvSpPr>
              <p:nvPr/>
            </p:nvSpPr>
            <p:spPr bwMode="hidden">
              <a:xfrm>
                <a:off x="4463" y="3558"/>
                <a:ext cx="66" cy="48"/>
              </a:xfrm>
              <a:custGeom>
                <a:avLst/>
                <a:gdLst/>
                <a:ahLst/>
                <a:cxnLst>
                  <a:cxn ang="0">
                    <a:pos x="66" y="18"/>
                  </a:cxn>
                  <a:cxn ang="0">
                    <a:pos x="48" y="0"/>
                  </a:cxn>
                  <a:cxn ang="0">
                    <a:pos x="24" y="12"/>
                  </a:cxn>
                  <a:cxn ang="0">
                    <a:pos x="0" y="30"/>
                  </a:cxn>
                  <a:cxn ang="0">
                    <a:pos x="12" y="48"/>
                  </a:cxn>
                  <a:cxn ang="0">
                    <a:pos x="42" y="30"/>
                  </a:cxn>
                  <a:cxn ang="0">
                    <a:pos x="66" y="18"/>
                  </a:cxn>
                  <a:cxn ang="0">
                    <a:pos x="66" y="18"/>
                  </a:cxn>
                </a:cxnLst>
                <a:rect l="0" t="0" r="r" b="b"/>
                <a:pathLst>
                  <a:path w="66" h="48">
                    <a:moveTo>
                      <a:pt x="66" y="18"/>
                    </a:moveTo>
                    <a:lnTo>
                      <a:pt x="48" y="0"/>
                    </a:lnTo>
                    <a:lnTo>
                      <a:pt x="24" y="12"/>
                    </a:lnTo>
                    <a:lnTo>
                      <a:pt x="0" y="30"/>
                    </a:lnTo>
                    <a:lnTo>
                      <a:pt x="12" y="48"/>
                    </a:lnTo>
                    <a:lnTo>
                      <a:pt x="42" y="30"/>
                    </a:lnTo>
                    <a:lnTo>
                      <a:pt x="66" y="18"/>
                    </a:lnTo>
                    <a:lnTo>
                      <a:pt x="66" y="1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92208" name="Oval 48"/>
              <p:cNvSpPr>
                <a:spLocks noChangeArrowheads="1"/>
              </p:cNvSpPr>
              <p:nvPr/>
            </p:nvSpPr>
            <p:spPr bwMode="hidden">
              <a:xfrm>
                <a:off x="4546" y="3608"/>
                <a:ext cx="518" cy="319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92209" name="Oval 49"/>
              <p:cNvSpPr>
                <a:spLocks noChangeArrowheads="1"/>
              </p:cNvSpPr>
              <p:nvPr/>
            </p:nvSpPr>
            <p:spPr bwMode="hidden">
              <a:xfrm>
                <a:off x="4578" y="3630"/>
                <a:ext cx="446" cy="271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92210" name="Oval 50"/>
              <p:cNvSpPr>
                <a:spLocks noChangeArrowheads="1"/>
              </p:cNvSpPr>
              <p:nvPr/>
            </p:nvSpPr>
            <p:spPr bwMode="hidden">
              <a:xfrm>
                <a:off x="4610" y="3650"/>
                <a:ext cx="386" cy="233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92211" name="Oval 51"/>
              <p:cNvSpPr>
                <a:spLocks noChangeArrowheads="1"/>
              </p:cNvSpPr>
              <p:nvPr/>
            </p:nvSpPr>
            <p:spPr bwMode="hidden">
              <a:xfrm>
                <a:off x="4654" y="3678"/>
                <a:ext cx="298" cy="177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92212" name="Oval 52"/>
              <p:cNvSpPr>
                <a:spLocks noChangeArrowheads="1"/>
              </p:cNvSpPr>
              <p:nvPr/>
            </p:nvSpPr>
            <p:spPr bwMode="hidden">
              <a:xfrm>
                <a:off x="4690" y="3698"/>
                <a:ext cx="222" cy="139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92213" name="Oval 53"/>
              <p:cNvSpPr>
                <a:spLocks noChangeArrowheads="1"/>
              </p:cNvSpPr>
              <p:nvPr/>
            </p:nvSpPr>
            <p:spPr bwMode="hidden">
              <a:xfrm>
                <a:off x="4738" y="3728"/>
                <a:ext cx="126" cy="81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037" name="Group 54"/>
            <p:cNvGrpSpPr>
              <a:grpSpLocks/>
            </p:cNvGrpSpPr>
            <p:nvPr userDrawn="1"/>
          </p:nvGrpSpPr>
          <p:grpSpPr bwMode="auto">
            <a:xfrm>
              <a:off x="5280" y="3024"/>
              <a:ext cx="425" cy="258"/>
              <a:chOff x="5280" y="3024"/>
              <a:chExt cx="425" cy="258"/>
            </a:xfrm>
          </p:grpSpPr>
          <p:sp>
            <p:nvSpPr>
              <p:cNvPr id="1038" name="Freeform 55"/>
              <p:cNvSpPr>
                <a:spLocks/>
              </p:cNvSpPr>
              <p:nvPr/>
            </p:nvSpPr>
            <p:spPr bwMode="hidden">
              <a:xfrm>
                <a:off x="5280" y="3186"/>
                <a:ext cx="383" cy="96"/>
              </a:xfrm>
              <a:custGeom>
                <a:avLst/>
                <a:gdLst>
                  <a:gd name="T0" fmla="*/ 210 w 382"/>
                  <a:gd name="T1" fmla="*/ 96 h 96"/>
                  <a:gd name="T2" fmla="*/ 143 w 382"/>
                  <a:gd name="T3" fmla="*/ 90 h 96"/>
                  <a:gd name="T4" fmla="*/ 83 w 382"/>
                  <a:gd name="T5" fmla="*/ 66 h 96"/>
                  <a:gd name="T6" fmla="*/ 35 w 382"/>
                  <a:gd name="T7" fmla="*/ 36 h 96"/>
                  <a:gd name="T8" fmla="*/ 6 w 382"/>
                  <a:gd name="T9" fmla="*/ 0 h 96"/>
                  <a:gd name="T10" fmla="*/ 0 w 382"/>
                  <a:gd name="T11" fmla="*/ 6 h 96"/>
                  <a:gd name="T12" fmla="*/ 29 w 382"/>
                  <a:gd name="T13" fmla="*/ 42 h 96"/>
                  <a:gd name="T14" fmla="*/ 77 w 382"/>
                  <a:gd name="T15" fmla="*/ 72 h 96"/>
                  <a:gd name="T16" fmla="*/ 137 w 382"/>
                  <a:gd name="T17" fmla="*/ 90 h 96"/>
                  <a:gd name="T18" fmla="*/ 210 w 382"/>
                  <a:gd name="T19" fmla="*/ 96 h 96"/>
                  <a:gd name="T20" fmla="*/ 264 w 382"/>
                  <a:gd name="T21" fmla="*/ 90 h 96"/>
                  <a:gd name="T22" fmla="*/ 312 w 382"/>
                  <a:gd name="T23" fmla="*/ 84 h 96"/>
                  <a:gd name="T24" fmla="*/ 353 w 382"/>
                  <a:gd name="T25" fmla="*/ 66 h 96"/>
                  <a:gd name="T26" fmla="*/ 383 w 382"/>
                  <a:gd name="T27" fmla="*/ 42 h 96"/>
                  <a:gd name="T28" fmla="*/ 377 w 382"/>
                  <a:gd name="T29" fmla="*/ 42 h 96"/>
                  <a:gd name="T30" fmla="*/ 347 w 382"/>
                  <a:gd name="T31" fmla="*/ 66 h 96"/>
                  <a:gd name="T32" fmla="*/ 306 w 382"/>
                  <a:gd name="T33" fmla="*/ 78 h 96"/>
                  <a:gd name="T34" fmla="*/ 264 w 382"/>
                  <a:gd name="T35" fmla="*/ 90 h 96"/>
                  <a:gd name="T36" fmla="*/ 210 w 382"/>
                  <a:gd name="T37" fmla="*/ 96 h 96"/>
                  <a:gd name="T38" fmla="*/ 210 w 382"/>
                  <a:gd name="T39" fmla="*/ 96 h 9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0" t="0" r="r" b="b"/>
                <a:pathLst>
                  <a:path w="382" h="96">
                    <a:moveTo>
                      <a:pt x="209" y="96"/>
                    </a:moveTo>
                    <a:lnTo>
                      <a:pt x="143" y="90"/>
                    </a:lnTo>
                    <a:lnTo>
                      <a:pt x="83" y="66"/>
                    </a:lnTo>
                    <a:lnTo>
                      <a:pt x="35" y="36"/>
                    </a:lnTo>
                    <a:lnTo>
                      <a:pt x="6" y="0"/>
                    </a:lnTo>
                    <a:lnTo>
                      <a:pt x="0" y="6"/>
                    </a:lnTo>
                    <a:lnTo>
                      <a:pt x="29" y="42"/>
                    </a:lnTo>
                    <a:lnTo>
                      <a:pt x="77" y="72"/>
                    </a:lnTo>
                    <a:lnTo>
                      <a:pt x="137" y="90"/>
                    </a:lnTo>
                    <a:lnTo>
                      <a:pt x="209" y="96"/>
                    </a:lnTo>
                    <a:lnTo>
                      <a:pt x="263" y="90"/>
                    </a:lnTo>
                    <a:lnTo>
                      <a:pt x="311" y="84"/>
                    </a:lnTo>
                    <a:lnTo>
                      <a:pt x="352" y="66"/>
                    </a:lnTo>
                    <a:lnTo>
                      <a:pt x="382" y="42"/>
                    </a:lnTo>
                    <a:lnTo>
                      <a:pt x="376" y="42"/>
                    </a:lnTo>
                    <a:lnTo>
                      <a:pt x="346" y="66"/>
                    </a:lnTo>
                    <a:lnTo>
                      <a:pt x="305" y="78"/>
                    </a:lnTo>
                    <a:lnTo>
                      <a:pt x="263" y="90"/>
                    </a:lnTo>
                    <a:lnTo>
                      <a:pt x="209" y="9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1039" name="Freeform 56"/>
              <p:cNvSpPr>
                <a:spLocks/>
              </p:cNvSpPr>
              <p:nvPr/>
            </p:nvSpPr>
            <p:spPr bwMode="hidden">
              <a:xfrm>
                <a:off x="5315" y="3024"/>
                <a:ext cx="258" cy="54"/>
              </a:xfrm>
              <a:custGeom>
                <a:avLst/>
                <a:gdLst>
                  <a:gd name="T0" fmla="*/ 174 w 258"/>
                  <a:gd name="T1" fmla="*/ 0 h 54"/>
                  <a:gd name="T2" fmla="*/ 216 w 258"/>
                  <a:gd name="T3" fmla="*/ 6 h 54"/>
                  <a:gd name="T4" fmla="*/ 258 w 258"/>
                  <a:gd name="T5" fmla="*/ 12 h 54"/>
                  <a:gd name="T6" fmla="*/ 252 w 258"/>
                  <a:gd name="T7" fmla="*/ 6 h 54"/>
                  <a:gd name="T8" fmla="*/ 216 w 258"/>
                  <a:gd name="T9" fmla="*/ 0 h 54"/>
                  <a:gd name="T10" fmla="*/ 174 w 258"/>
                  <a:gd name="T11" fmla="*/ 0 h 54"/>
                  <a:gd name="T12" fmla="*/ 120 w 258"/>
                  <a:gd name="T13" fmla="*/ 6 h 54"/>
                  <a:gd name="T14" fmla="*/ 78 w 258"/>
                  <a:gd name="T15" fmla="*/ 12 h 54"/>
                  <a:gd name="T16" fmla="*/ 36 w 258"/>
                  <a:gd name="T17" fmla="*/ 30 h 54"/>
                  <a:gd name="T18" fmla="*/ 0 w 258"/>
                  <a:gd name="T19" fmla="*/ 48 h 54"/>
                  <a:gd name="T20" fmla="*/ 6 w 258"/>
                  <a:gd name="T21" fmla="*/ 54 h 54"/>
                  <a:gd name="T22" fmla="*/ 36 w 258"/>
                  <a:gd name="T23" fmla="*/ 36 h 54"/>
                  <a:gd name="T24" fmla="*/ 78 w 258"/>
                  <a:gd name="T25" fmla="*/ 18 h 54"/>
                  <a:gd name="T26" fmla="*/ 120 w 258"/>
                  <a:gd name="T27" fmla="*/ 6 h 54"/>
                  <a:gd name="T28" fmla="*/ 174 w 258"/>
                  <a:gd name="T29" fmla="*/ 0 h 54"/>
                  <a:gd name="T30" fmla="*/ 174 w 258"/>
                  <a:gd name="T31" fmla="*/ 0 h 54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258" h="54">
                    <a:moveTo>
                      <a:pt x="174" y="0"/>
                    </a:moveTo>
                    <a:lnTo>
                      <a:pt x="216" y="6"/>
                    </a:lnTo>
                    <a:lnTo>
                      <a:pt x="258" y="12"/>
                    </a:lnTo>
                    <a:lnTo>
                      <a:pt x="252" y="6"/>
                    </a:lnTo>
                    <a:lnTo>
                      <a:pt x="216" y="0"/>
                    </a:lnTo>
                    <a:lnTo>
                      <a:pt x="174" y="0"/>
                    </a:lnTo>
                    <a:lnTo>
                      <a:pt x="120" y="6"/>
                    </a:lnTo>
                    <a:lnTo>
                      <a:pt x="78" y="12"/>
                    </a:lnTo>
                    <a:lnTo>
                      <a:pt x="36" y="30"/>
                    </a:lnTo>
                    <a:lnTo>
                      <a:pt x="0" y="48"/>
                    </a:lnTo>
                    <a:lnTo>
                      <a:pt x="6" y="54"/>
                    </a:lnTo>
                    <a:lnTo>
                      <a:pt x="36" y="36"/>
                    </a:lnTo>
                    <a:lnTo>
                      <a:pt x="78" y="18"/>
                    </a:lnTo>
                    <a:lnTo>
                      <a:pt x="120" y="6"/>
                    </a:lnTo>
                    <a:lnTo>
                      <a:pt x="17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1040" name="Freeform 57"/>
              <p:cNvSpPr>
                <a:spLocks/>
              </p:cNvSpPr>
              <p:nvPr/>
            </p:nvSpPr>
            <p:spPr bwMode="hidden">
              <a:xfrm>
                <a:off x="5645" y="3066"/>
                <a:ext cx="60" cy="156"/>
              </a:xfrm>
              <a:custGeom>
                <a:avLst/>
                <a:gdLst>
                  <a:gd name="T0" fmla="*/ 54 w 60"/>
                  <a:gd name="T1" fmla="*/ 90 h 156"/>
                  <a:gd name="T2" fmla="*/ 48 w 60"/>
                  <a:gd name="T3" fmla="*/ 126 h 156"/>
                  <a:gd name="T4" fmla="*/ 24 w 60"/>
                  <a:gd name="T5" fmla="*/ 156 h 156"/>
                  <a:gd name="T6" fmla="*/ 30 w 60"/>
                  <a:gd name="T7" fmla="*/ 156 h 156"/>
                  <a:gd name="T8" fmla="*/ 54 w 60"/>
                  <a:gd name="T9" fmla="*/ 126 h 156"/>
                  <a:gd name="T10" fmla="*/ 60 w 60"/>
                  <a:gd name="T11" fmla="*/ 90 h 156"/>
                  <a:gd name="T12" fmla="*/ 54 w 60"/>
                  <a:gd name="T13" fmla="*/ 66 h 156"/>
                  <a:gd name="T14" fmla="*/ 48 w 60"/>
                  <a:gd name="T15" fmla="*/ 42 h 156"/>
                  <a:gd name="T16" fmla="*/ 30 w 60"/>
                  <a:gd name="T17" fmla="*/ 18 h 156"/>
                  <a:gd name="T18" fmla="*/ 6 w 60"/>
                  <a:gd name="T19" fmla="*/ 0 h 156"/>
                  <a:gd name="T20" fmla="*/ 0 w 60"/>
                  <a:gd name="T21" fmla="*/ 6 h 156"/>
                  <a:gd name="T22" fmla="*/ 24 w 60"/>
                  <a:gd name="T23" fmla="*/ 24 h 156"/>
                  <a:gd name="T24" fmla="*/ 42 w 60"/>
                  <a:gd name="T25" fmla="*/ 42 h 156"/>
                  <a:gd name="T26" fmla="*/ 48 w 60"/>
                  <a:gd name="T27" fmla="*/ 66 h 156"/>
                  <a:gd name="T28" fmla="*/ 54 w 60"/>
                  <a:gd name="T29" fmla="*/ 90 h 156"/>
                  <a:gd name="T30" fmla="*/ 54 w 60"/>
                  <a:gd name="T31" fmla="*/ 90 h 15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60" h="156">
                    <a:moveTo>
                      <a:pt x="54" y="90"/>
                    </a:moveTo>
                    <a:lnTo>
                      <a:pt x="48" y="126"/>
                    </a:lnTo>
                    <a:lnTo>
                      <a:pt x="24" y="156"/>
                    </a:lnTo>
                    <a:lnTo>
                      <a:pt x="30" y="156"/>
                    </a:lnTo>
                    <a:lnTo>
                      <a:pt x="54" y="126"/>
                    </a:lnTo>
                    <a:lnTo>
                      <a:pt x="60" y="90"/>
                    </a:lnTo>
                    <a:lnTo>
                      <a:pt x="54" y="66"/>
                    </a:lnTo>
                    <a:lnTo>
                      <a:pt x="48" y="42"/>
                    </a:lnTo>
                    <a:lnTo>
                      <a:pt x="30" y="18"/>
                    </a:lnTo>
                    <a:lnTo>
                      <a:pt x="6" y="0"/>
                    </a:lnTo>
                    <a:lnTo>
                      <a:pt x="0" y="6"/>
                    </a:lnTo>
                    <a:lnTo>
                      <a:pt x="24" y="24"/>
                    </a:lnTo>
                    <a:lnTo>
                      <a:pt x="42" y="42"/>
                    </a:lnTo>
                    <a:lnTo>
                      <a:pt x="48" y="66"/>
                    </a:lnTo>
                    <a:lnTo>
                      <a:pt x="54" y="9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1041" name="Freeform 58"/>
              <p:cNvSpPr>
                <a:spLocks/>
              </p:cNvSpPr>
              <p:nvPr/>
            </p:nvSpPr>
            <p:spPr bwMode="hidden">
              <a:xfrm>
                <a:off x="5375" y="3246"/>
                <a:ext cx="192" cy="18"/>
              </a:xfrm>
              <a:custGeom>
                <a:avLst/>
                <a:gdLst>
                  <a:gd name="T0" fmla="*/ 114 w 192"/>
                  <a:gd name="T1" fmla="*/ 12 h 18"/>
                  <a:gd name="T2" fmla="*/ 72 w 192"/>
                  <a:gd name="T3" fmla="*/ 6 h 18"/>
                  <a:gd name="T4" fmla="*/ 30 w 192"/>
                  <a:gd name="T5" fmla="*/ 0 h 18"/>
                  <a:gd name="T6" fmla="*/ 0 w 192"/>
                  <a:gd name="T7" fmla="*/ 0 h 18"/>
                  <a:gd name="T8" fmla="*/ 54 w 192"/>
                  <a:gd name="T9" fmla="*/ 12 h 18"/>
                  <a:gd name="T10" fmla="*/ 114 w 192"/>
                  <a:gd name="T11" fmla="*/ 18 h 18"/>
                  <a:gd name="T12" fmla="*/ 156 w 192"/>
                  <a:gd name="T13" fmla="*/ 18 h 18"/>
                  <a:gd name="T14" fmla="*/ 192 w 192"/>
                  <a:gd name="T15" fmla="*/ 12 h 18"/>
                  <a:gd name="T16" fmla="*/ 186 w 192"/>
                  <a:gd name="T17" fmla="*/ 0 h 18"/>
                  <a:gd name="T18" fmla="*/ 150 w 192"/>
                  <a:gd name="T19" fmla="*/ 6 h 18"/>
                  <a:gd name="T20" fmla="*/ 114 w 192"/>
                  <a:gd name="T21" fmla="*/ 12 h 18"/>
                  <a:gd name="T22" fmla="*/ 114 w 192"/>
                  <a:gd name="T23" fmla="*/ 12 h 18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192" h="18">
                    <a:moveTo>
                      <a:pt x="114" y="12"/>
                    </a:moveTo>
                    <a:lnTo>
                      <a:pt x="72" y="6"/>
                    </a:lnTo>
                    <a:lnTo>
                      <a:pt x="30" y="0"/>
                    </a:lnTo>
                    <a:lnTo>
                      <a:pt x="0" y="0"/>
                    </a:lnTo>
                    <a:lnTo>
                      <a:pt x="54" y="12"/>
                    </a:lnTo>
                    <a:lnTo>
                      <a:pt x="114" y="18"/>
                    </a:lnTo>
                    <a:lnTo>
                      <a:pt x="156" y="18"/>
                    </a:lnTo>
                    <a:lnTo>
                      <a:pt x="192" y="12"/>
                    </a:lnTo>
                    <a:lnTo>
                      <a:pt x="186" y="0"/>
                    </a:lnTo>
                    <a:lnTo>
                      <a:pt x="150" y="6"/>
                    </a:lnTo>
                    <a:lnTo>
                      <a:pt x="114" y="1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1042" name="Freeform 59"/>
              <p:cNvSpPr>
                <a:spLocks/>
              </p:cNvSpPr>
              <p:nvPr/>
            </p:nvSpPr>
            <p:spPr bwMode="hidden">
              <a:xfrm>
                <a:off x="5304" y="3042"/>
                <a:ext cx="161" cy="186"/>
              </a:xfrm>
              <a:custGeom>
                <a:avLst/>
                <a:gdLst>
                  <a:gd name="T0" fmla="*/ 11 w 161"/>
                  <a:gd name="T1" fmla="*/ 114 h 186"/>
                  <a:gd name="T2" fmla="*/ 17 w 161"/>
                  <a:gd name="T3" fmla="*/ 96 h 186"/>
                  <a:gd name="T4" fmla="*/ 23 w 161"/>
                  <a:gd name="T5" fmla="*/ 78 h 186"/>
                  <a:gd name="T6" fmla="*/ 53 w 161"/>
                  <a:gd name="T7" fmla="*/ 42 h 186"/>
                  <a:gd name="T8" fmla="*/ 101 w 161"/>
                  <a:gd name="T9" fmla="*/ 18 h 186"/>
                  <a:gd name="T10" fmla="*/ 155 w 161"/>
                  <a:gd name="T11" fmla="*/ 6 h 186"/>
                  <a:gd name="T12" fmla="*/ 161 w 161"/>
                  <a:gd name="T13" fmla="*/ 0 h 186"/>
                  <a:gd name="T14" fmla="*/ 95 w 161"/>
                  <a:gd name="T15" fmla="*/ 12 h 186"/>
                  <a:gd name="T16" fmla="*/ 47 w 161"/>
                  <a:gd name="T17" fmla="*/ 36 h 186"/>
                  <a:gd name="T18" fmla="*/ 11 w 161"/>
                  <a:gd name="T19" fmla="*/ 72 h 186"/>
                  <a:gd name="T20" fmla="*/ 5 w 161"/>
                  <a:gd name="T21" fmla="*/ 90 h 186"/>
                  <a:gd name="T22" fmla="*/ 0 w 161"/>
                  <a:gd name="T23" fmla="*/ 114 h 186"/>
                  <a:gd name="T24" fmla="*/ 11 w 161"/>
                  <a:gd name="T25" fmla="*/ 150 h 186"/>
                  <a:gd name="T26" fmla="*/ 23 w 161"/>
                  <a:gd name="T27" fmla="*/ 168 h 186"/>
                  <a:gd name="T28" fmla="*/ 41 w 161"/>
                  <a:gd name="T29" fmla="*/ 186 h 186"/>
                  <a:gd name="T30" fmla="*/ 65 w 161"/>
                  <a:gd name="T31" fmla="*/ 186 h 186"/>
                  <a:gd name="T32" fmla="*/ 41 w 161"/>
                  <a:gd name="T33" fmla="*/ 168 h 186"/>
                  <a:gd name="T34" fmla="*/ 23 w 161"/>
                  <a:gd name="T35" fmla="*/ 150 h 186"/>
                  <a:gd name="T36" fmla="*/ 17 w 161"/>
                  <a:gd name="T37" fmla="*/ 132 h 186"/>
                  <a:gd name="T38" fmla="*/ 11 w 161"/>
                  <a:gd name="T39" fmla="*/ 114 h 186"/>
                  <a:gd name="T40" fmla="*/ 11 w 161"/>
                  <a:gd name="T41" fmla="*/ 114 h 18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0" t="0" r="r" b="b"/>
                <a:pathLst>
                  <a:path w="161" h="186">
                    <a:moveTo>
                      <a:pt x="11" y="114"/>
                    </a:moveTo>
                    <a:lnTo>
                      <a:pt x="17" y="96"/>
                    </a:lnTo>
                    <a:lnTo>
                      <a:pt x="23" y="78"/>
                    </a:lnTo>
                    <a:lnTo>
                      <a:pt x="53" y="42"/>
                    </a:lnTo>
                    <a:lnTo>
                      <a:pt x="101" y="18"/>
                    </a:lnTo>
                    <a:lnTo>
                      <a:pt x="155" y="6"/>
                    </a:lnTo>
                    <a:lnTo>
                      <a:pt x="161" y="0"/>
                    </a:lnTo>
                    <a:lnTo>
                      <a:pt x="95" y="12"/>
                    </a:lnTo>
                    <a:lnTo>
                      <a:pt x="47" y="36"/>
                    </a:lnTo>
                    <a:lnTo>
                      <a:pt x="11" y="72"/>
                    </a:lnTo>
                    <a:lnTo>
                      <a:pt x="5" y="90"/>
                    </a:lnTo>
                    <a:lnTo>
                      <a:pt x="0" y="114"/>
                    </a:lnTo>
                    <a:lnTo>
                      <a:pt x="11" y="150"/>
                    </a:lnTo>
                    <a:lnTo>
                      <a:pt x="23" y="168"/>
                    </a:lnTo>
                    <a:lnTo>
                      <a:pt x="41" y="186"/>
                    </a:lnTo>
                    <a:lnTo>
                      <a:pt x="65" y="186"/>
                    </a:lnTo>
                    <a:lnTo>
                      <a:pt x="41" y="168"/>
                    </a:lnTo>
                    <a:lnTo>
                      <a:pt x="23" y="150"/>
                    </a:lnTo>
                    <a:lnTo>
                      <a:pt x="17" y="132"/>
                    </a:lnTo>
                    <a:lnTo>
                      <a:pt x="11" y="11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1043" name="Freeform 60"/>
              <p:cNvSpPr>
                <a:spLocks/>
              </p:cNvSpPr>
              <p:nvPr/>
            </p:nvSpPr>
            <p:spPr bwMode="hidden">
              <a:xfrm>
                <a:off x="5489" y="3042"/>
                <a:ext cx="186" cy="210"/>
              </a:xfrm>
              <a:custGeom>
                <a:avLst/>
                <a:gdLst>
                  <a:gd name="T0" fmla="*/ 0 w 185"/>
                  <a:gd name="T1" fmla="*/ 6 h 210"/>
                  <a:gd name="T2" fmla="*/ 66 w 185"/>
                  <a:gd name="T3" fmla="*/ 12 h 210"/>
                  <a:gd name="T4" fmla="*/ 120 w 185"/>
                  <a:gd name="T5" fmla="*/ 36 h 210"/>
                  <a:gd name="T6" fmla="*/ 156 w 185"/>
                  <a:gd name="T7" fmla="*/ 72 h 210"/>
                  <a:gd name="T8" fmla="*/ 162 w 185"/>
                  <a:gd name="T9" fmla="*/ 90 h 210"/>
                  <a:gd name="T10" fmla="*/ 168 w 185"/>
                  <a:gd name="T11" fmla="*/ 114 h 210"/>
                  <a:gd name="T12" fmla="*/ 162 w 185"/>
                  <a:gd name="T13" fmla="*/ 138 h 210"/>
                  <a:gd name="T14" fmla="*/ 150 w 185"/>
                  <a:gd name="T15" fmla="*/ 162 h 210"/>
                  <a:gd name="T16" fmla="*/ 120 w 185"/>
                  <a:gd name="T17" fmla="*/ 180 h 210"/>
                  <a:gd name="T18" fmla="*/ 90 w 185"/>
                  <a:gd name="T19" fmla="*/ 198 h 210"/>
                  <a:gd name="T20" fmla="*/ 97 w 185"/>
                  <a:gd name="T21" fmla="*/ 210 h 210"/>
                  <a:gd name="T22" fmla="*/ 132 w 185"/>
                  <a:gd name="T23" fmla="*/ 192 h 210"/>
                  <a:gd name="T24" fmla="*/ 162 w 185"/>
                  <a:gd name="T25" fmla="*/ 168 h 210"/>
                  <a:gd name="T26" fmla="*/ 180 w 185"/>
                  <a:gd name="T27" fmla="*/ 144 h 210"/>
                  <a:gd name="T28" fmla="*/ 186 w 185"/>
                  <a:gd name="T29" fmla="*/ 114 h 210"/>
                  <a:gd name="T30" fmla="*/ 180 w 185"/>
                  <a:gd name="T31" fmla="*/ 90 h 210"/>
                  <a:gd name="T32" fmla="*/ 174 w 185"/>
                  <a:gd name="T33" fmla="*/ 66 h 210"/>
                  <a:gd name="T34" fmla="*/ 156 w 185"/>
                  <a:gd name="T35" fmla="*/ 48 h 210"/>
                  <a:gd name="T36" fmla="*/ 132 w 185"/>
                  <a:gd name="T37" fmla="*/ 30 h 210"/>
                  <a:gd name="T38" fmla="*/ 72 w 185"/>
                  <a:gd name="T39" fmla="*/ 6 h 210"/>
                  <a:gd name="T40" fmla="*/ 0 w 185"/>
                  <a:gd name="T41" fmla="*/ 0 h 210"/>
                  <a:gd name="T42" fmla="*/ 0 w 185"/>
                  <a:gd name="T43" fmla="*/ 6 h 210"/>
                  <a:gd name="T44" fmla="*/ 0 w 185"/>
                  <a:gd name="T45" fmla="*/ 6 h 210"/>
                  <a:gd name="T46" fmla="*/ 0 w 185"/>
                  <a:gd name="T47" fmla="*/ 6 h 210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0" t="0" r="r" b="b"/>
                <a:pathLst>
                  <a:path w="185" h="210">
                    <a:moveTo>
                      <a:pt x="0" y="6"/>
                    </a:moveTo>
                    <a:lnTo>
                      <a:pt x="66" y="12"/>
                    </a:lnTo>
                    <a:lnTo>
                      <a:pt x="119" y="36"/>
                    </a:lnTo>
                    <a:lnTo>
                      <a:pt x="155" y="72"/>
                    </a:lnTo>
                    <a:lnTo>
                      <a:pt x="161" y="90"/>
                    </a:lnTo>
                    <a:lnTo>
                      <a:pt x="167" y="114"/>
                    </a:lnTo>
                    <a:lnTo>
                      <a:pt x="161" y="138"/>
                    </a:lnTo>
                    <a:lnTo>
                      <a:pt x="149" y="162"/>
                    </a:lnTo>
                    <a:lnTo>
                      <a:pt x="119" y="180"/>
                    </a:lnTo>
                    <a:lnTo>
                      <a:pt x="90" y="198"/>
                    </a:lnTo>
                    <a:lnTo>
                      <a:pt x="96" y="210"/>
                    </a:lnTo>
                    <a:lnTo>
                      <a:pt x="131" y="192"/>
                    </a:lnTo>
                    <a:lnTo>
                      <a:pt x="161" y="168"/>
                    </a:lnTo>
                    <a:lnTo>
                      <a:pt x="179" y="144"/>
                    </a:lnTo>
                    <a:lnTo>
                      <a:pt x="185" y="114"/>
                    </a:lnTo>
                    <a:lnTo>
                      <a:pt x="179" y="90"/>
                    </a:lnTo>
                    <a:lnTo>
                      <a:pt x="173" y="66"/>
                    </a:lnTo>
                    <a:lnTo>
                      <a:pt x="155" y="48"/>
                    </a:lnTo>
                    <a:lnTo>
                      <a:pt x="131" y="30"/>
                    </a:lnTo>
                    <a:lnTo>
                      <a:pt x="72" y="6"/>
                    </a:lnTo>
                    <a:lnTo>
                      <a:pt x="0" y="0"/>
                    </a:lnTo>
                    <a:lnTo>
                      <a:pt x="0" y="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1044" name="Freeform 61"/>
              <p:cNvSpPr>
                <a:spLocks noEditPoints="1"/>
              </p:cNvSpPr>
              <p:nvPr/>
            </p:nvSpPr>
            <p:spPr bwMode="hidden">
              <a:xfrm>
                <a:off x="5345" y="3058"/>
                <a:ext cx="299" cy="186"/>
              </a:xfrm>
              <a:custGeom>
                <a:avLst/>
                <a:gdLst>
                  <a:gd name="T0" fmla="*/ 150 w 299"/>
                  <a:gd name="T1" fmla="*/ 0 h 186"/>
                  <a:gd name="T2" fmla="*/ 90 w 299"/>
                  <a:gd name="T3" fmla="*/ 6 h 186"/>
                  <a:gd name="T4" fmla="*/ 42 w 299"/>
                  <a:gd name="T5" fmla="*/ 30 h 186"/>
                  <a:gd name="T6" fmla="*/ 12 w 299"/>
                  <a:gd name="T7" fmla="*/ 54 h 186"/>
                  <a:gd name="T8" fmla="*/ 6 w 299"/>
                  <a:gd name="T9" fmla="*/ 72 h 186"/>
                  <a:gd name="T10" fmla="*/ 0 w 299"/>
                  <a:gd name="T11" fmla="*/ 90 h 186"/>
                  <a:gd name="T12" fmla="*/ 6 w 299"/>
                  <a:gd name="T13" fmla="*/ 108 h 186"/>
                  <a:gd name="T14" fmla="*/ 12 w 299"/>
                  <a:gd name="T15" fmla="*/ 126 h 186"/>
                  <a:gd name="T16" fmla="*/ 42 w 299"/>
                  <a:gd name="T17" fmla="*/ 156 h 186"/>
                  <a:gd name="T18" fmla="*/ 90 w 299"/>
                  <a:gd name="T19" fmla="*/ 180 h 186"/>
                  <a:gd name="T20" fmla="*/ 150 w 299"/>
                  <a:gd name="T21" fmla="*/ 186 h 186"/>
                  <a:gd name="T22" fmla="*/ 209 w 299"/>
                  <a:gd name="T23" fmla="*/ 180 h 186"/>
                  <a:gd name="T24" fmla="*/ 257 w 299"/>
                  <a:gd name="T25" fmla="*/ 156 h 186"/>
                  <a:gd name="T26" fmla="*/ 287 w 299"/>
                  <a:gd name="T27" fmla="*/ 126 h 186"/>
                  <a:gd name="T28" fmla="*/ 299 w 299"/>
                  <a:gd name="T29" fmla="*/ 108 h 186"/>
                  <a:gd name="T30" fmla="*/ 299 w 299"/>
                  <a:gd name="T31" fmla="*/ 90 h 186"/>
                  <a:gd name="T32" fmla="*/ 299 w 299"/>
                  <a:gd name="T33" fmla="*/ 72 h 186"/>
                  <a:gd name="T34" fmla="*/ 287 w 299"/>
                  <a:gd name="T35" fmla="*/ 54 h 186"/>
                  <a:gd name="T36" fmla="*/ 257 w 299"/>
                  <a:gd name="T37" fmla="*/ 30 h 186"/>
                  <a:gd name="T38" fmla="*/ 209 w 299"/>
                  <a:gd name="T39" fmla="*/ 6 h 186"/>
                  <a:gd name="T40" fmla="*/ 150 w 299"/>
                  <a:gd name="T41" fmla="*/ 0 h 186"/>
                  <a:gd name="T42" fmla="*/ 150 w 299"/>
                  <a:gd name="T43" fmla="*/ 0 h 186"/>
                  <a:gd name="T44" fmla="*/ 150 w 299"/>
                  <a:gd name="T45" fmla="*/ 180 h 186"/>
                  <a:gd name="T46" fmla="*/ 96 w 299"/>
                  <a:gd name="T47" fmla="*/ 174 h 186"/>
                  <a:gd name="T48" fmla="*/ 48 w 299"/>
                  <a:gd name="T49" fmla="*/ 156 h 186"/>
                  <a:gd name="T50" fmla="*/ 18 w 299"/>
                  <a:gd name="T51" fmla="*/ 126 h 186"/>
                  <a:gd name="T52" fmla="*/ 12 w 299"/>
                  <a:gd name="T53" fmla="*/ 108 h 186"/>
                  <a:gd name="T54" fmla="*/ 6 w 299"/>
                  <a:gd name="T55" fmla="*/ 90 h 186"/>
                  <a:gd name="T56" fmla="*/ 12 w 299"/>
                  <a:gd name="T57" fmla="*/ 72 h 186"/>
                  <a:gd name="T58" fmla="*/ 18 w 299"/>
                  <a:gd name="T59" fmla="*/ 54 h 186"/>
                  <a:gd name="T60" fmla="*/ 48 w 299"/>
                  <a:gd name="T61" fmla="*/ 30 h 186"/>
                  <a:gd name="T62" fmla="*/ 96 w 299"/>
                  <a:gd name="T63" fmla="*/ 12 h 186"/>
                  <a:gd name="T64" fmla="*/ 150 w 299"/>
                  <a:gd name="T65" fmla="*/ 6 h 186"/>
                  <a:gd name="T66" fmla="*/ 203 w 299"/>
                  <a:gd name="T67" fmla="*/ 12 h 186"/>
                  <a:gd name="T68" fmla="*/ 251 w 299"/>
                  <a:gd name="T69" fmla="*/ 30 h 186"/>
                  <a:gd name="T70" fmla="*/ 281 w 299"/>
                  <a:gd name="T71" fmla="*/ 54 h 186"/>
                  <a:gd name="T72" fmla="*/ 293 w 299"/>
                  <a:gd name="T73" fmla="*/ 72 h 186"/>
                  <a:gd name="T74" fmla="*/ 293 w 299"/>
                  <a:gd name="T75" fmla="*/ 90 h 186"/>
                  <a:gd name="T76" fmla="*/ 293 w 299"/>
                  <a:gd name="T77" fmla="*/ 108 h 186"/>
                  <a:gd name="T78" fmla="*/ 281 w 299"/>
                  <a:gd name="T79" fmla="*/ 126 h 186"/>
                  <a:gd name="T80" fmla="*/ 251 w 299"/>
                  <a:gd name="T81" fmla="*/ 156 h 186"/>
                  <a:gd name="T82" fmla="*/ 203 w 299"/>
                  <a:gd name="T83" fmla="*/ 174 h 186"/>
                  <a:gd name="T84" fmla="*/ 150 w 299"/>
                  <a:gd name="T85" fmla="*/ 180 h 186"/>
                  <a:gd name="T86" fmla="*/ 150 w 299"/>
                  <a:gd name="T87" fmla="*/ 180 h 18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</a:gdLst>
                <a:ahLst/>
                <a:cxnLst>
                  <a:cxn ang="T88">
                    <a:pos x="T0" y="T1"/>
                  </a:cxn>
                  <a:cxn ang="T89">
                    <a:pos x="T2" y="T3"/>
                  </a:cxn>
                  <a:cxn ang="T90">
                    <a:pos x="T4" y="T5"/>
                  </a:cxn>
                  <a:cxn ang="T91">
                    <a:pos x="T6" y="T7"/>
                  </a:cxn>
                  <a:cxn ang="T92">
                    <a:pos x="T8" y="T9"/>
                  </a:cxn>
                  <a:cxn ang="T93">
                    <a:pos x="T10" y="T11"/>
                  </a:cxn>
                  <a:cxn ang="T94">
                    <a:pos x="T12" y="T13"/>
                  </a:cxn>
                  <a:cxn ang="T95">
                    <a:pos x="T14" y="T15"/>
                  </a:cxn>
                  <a:cxn ang="T96">
                    <a:pos x="T16" y="T17"/>
                  </a:cxn>
                  <a:cxn ang="T97">
                    <a:pos x="T18" y="T19"/>
                  </a:cxn>
                  <a:cxn ang="T98">
                    <a:pos x="T20" y="T21"/>
                  </a:cxn>
                  <a:cxn ang="T99">
                    <a:pos x="T22" y="T23"/>
                  </a:cxn>
                  <a:cxn ang="T100">
                    <a:pos x="T24" y="T25"/>
                  </a:cxn>
                  <a:cxn ang="T101">
                    <a:pos x="T26" y="T27"/>
                  </a:cxn>
                  <a:cxn ang="T102">
                    <a:pos x="T28" y="T29"/>
                  </a:cxn>
                  <a:cxn ang="T103">
                    <a:pos x="T30" y="T31"/>
                  </a:cxn>
                  <a:cxn ang="T104">
                    <a:pos x="T32" y="T33"/>
                  </a:cxn>
                  <a:cxn ang="T105">
                    <a:pos x="T34" y="T35"/>
                  </a:cxn>
                  <a:cxn ang="T106">
                    <a:pos x="T36" y="T37"/>
                  </a:cxn>
                  <a:cxn ang="T107">
                    <a:pos x="T38" y="T39"/>
                  </a:cxn>
                  <a:cxn ang="T108">
                    <a:pos x="T40" y="T41"/>
                  </a:cxn>
                  <a:cxn ang="T109">
                    <a:pos x="T42" y="T43"/>
                  </a:cxn>
                  <a:cxn ang="T110">
                    <a:pos x="T44" y="T45"/>
                  </a:cxn>
                  <a:cxn ang="T111">
                    <a:pos x="T46" y="T47"/>
                  </a:cxn>
                  <a:cxn ang="T112">
                    <a:pos x="T48" y="T49"/>
                  </a:cxn>
                  <a:cxn ang="T113">
                    <a:pos x="T50" y="T51"/>
                  </a:cxn>
                  <a:cxn ang="T114">
                    <a:pos x="T52" y="T53"/>
                  </a:cxn>
                  <a:cxn ang="T115">
                    <a:pos x="T54" y="T55"/>
                  </a:cxn>
                  <a:cxn ang="T116">
                    <a:pos x="T56" y="T57"/>
                  </a:cxn>
                  <a:cxn ang="T117">
                    <a:pos x="T58" y="T59"/>
                  </a:cxn>
                  <a:cxn ang="T118">
                    <a:pos x="T60" y="T61"/>
                  </a:cxn>
                  <a:cxn ang="T119">
                    <a:pos x="T62" y="T63"/>
                  </a:cxn>
                  <a:cxn ang="T120">
                    <a:pos x="T64" y="T65"/>
                  </a:cxn>
                  <a:cxn ang="T121">
                    <a:pos x="T66" y="T67"/>
                  </a:cxn>
                  <a:cxn ang="T122">
                    <a:pos x="T68" y="T69"/>
                  </a:cxn>
                  <a:cxn ang="T123">
                    <a:pos x="T70" y="T71"/>
                  </a:cxn>
                  <a:cxn ang="T124">
                    <a:pos x="T72" y="T73"/>
                  </a:cxn>
                  <a:cxn ang="T125">
                    <a:pos x="T74" y="T75"/>
                  </a:cxn>
                  <a:cxn ang="T126">
                    <a:pos x="T76" y="T77"/>
                  </a:cxn>
                  <a:cxn ang="T127">
                    <a:pos x="T78" y="T79"/>
                  </a:cxn>
                  <a:cxn ang="T128">
                    <a:pos x="T80" y="T81"/>
                  </a:cxn>
                  <a:cxn ang="T129">
                    <a:pos x="T82" y="T83"/>
                  </a:cxn>
                  <a:cxn ang="T130">
                    <a:pos x="T84" y="T85"/>
                  </a:cxn>
                  <a:cxn ang="T131">
                    <a:pos x="T86" y="T87"/>
                  </a:cxn>
                </a:cxnLst>
                <a:rect l="0" t="0" r="r" b="b"/>
                <a:pathLst>
                  <a:path w="299" h="186">
                    <a:moveTo>
                      <a:pt x="150" y="0"/>
                    </a:moveTo>
                    <a:lnTo>
                      <a:pt x="90" y="6"/>
                    </a:lnTo>
                    <a:lnTo>
                      <a:pt x="42" y="30"/>
                    </a:lnTo>
                    <a:lnTo>
                      <a:pt x="12" y="54"/>
                    </a:lnTo>
                    <a:lnTo>
                      <a:pt x="6" y="72"/>
                    </a:lnTo>
                    <a:lnTo>
                      <a:pt x="0" y="90"/>
                    </a:lnTo>
                    <a:lnTo>
                      <a:pt x="6" y="108"/>
                    </a:lnTo>
                    <a:lnTo>
                      <a:pt x="12" y="126"/>
                    </a:lnTo>
                    <a:lnTo>
                      <a:pt x="42" y="156"/>
                    </a:lnTo>
                    <a:lnTo>
                      <a:pt x="90" y="180"/>
                    </a:lnTo>
                    <a:lnTo>
                      <a:pt x="150" y="186"/>
                    </a:lnTo>
                    <a:lnTo>
                      <a:pt x="209" y="180"/>
                    </a:lnTo>
                    <a:lnTo>
                      <a:pt x="257" y="156"/>
                    </a:lnTo>
                    <a:lnTo>
                      <a:pt x="287" y="126"/>
                    </a:lnTo>
                    <a:lnTo>
                      <a:pt x="299" y="108"/>
                    </a:lnTo>
                    <a:lnTo>
                      <a:pt x="299" y="90"/>
                    </a:lnTo>
                    <a:lnTo>
                      <a:pt x="299" y="72"/>
                    </a:lnTo>
                    <a:lnTo>
                      <a:pt x="287" y="54"/>
                    </a:lnTo>
                    <a:lnTo>
                      <a:pt x="257" y="30"/>
                    </a:lnTo>
                    <a:lnTo>
                      <a:pt x="209" y="6"/>
                    </a:lnTo>
                    <a:lnTo>
                      <a:pt x="150" y="0"/>
                    </a:lnTo>
                    <a:close/>
                    <a:moveTo>
                      <a:pt x="150" y="180"/>
                    </a:moveTo>
                    <a:lnTo>
                      <a:pt x="96" y="174"/>
                    </a:lnTo>
                    <a:lnTo>
                      <a:pt x="48" y="156"/>
                    </a:lnTo>
                    <a:lnTo>
                      <a:pt x="18" y="126"/>
                    </a:lnTo>
                    <a:lnTo>
                      <a:pt x="12" y="108"/>
                    </a:lnTo>
                    <a:lnTo>
                      <a:pt x="6" y="90"/>
                    </a:lnTo>
                    <a:lnTo>
                      <a:pt x="12" y="72"/>
                    </a:lnTo>
                    <a:lnTo>
                      <a:pt x="18" y="54"/>
                    </a:lnTo>
                    <a:lnTo>
                      <a:pt x="48" y="30"/>
                    </a:lnTo>
                    <a:lnTo>
                      <a:pt x="96" y="12"/>
                    </a:lnTo>
                    <a:lnTo>
                      <a:pt x="150" y="6"/>
                    </a:lnTo>
                    <a:lnTo>
                      <a:pt x="203" y="12"/>
                    </a:lnTo>
                    <a:lnTo>
                      <a:pt x="251" y="30"/>
                    </a:lnTo>
                    <a:lnTo>
                      <a:pt x="281" y="54"/>
                    </a:lnTo>
                    <a:lnTo>
                      <a:pt x="293" y="72"/>
                    </a:lnTo>
                    <a:lnTo>
                      <a:pt x="293" y="90"/>
                    </a:lnTo>
                    <a:lnTo>
                      <a:pt x="293" y="108"/>
                    </a:lnTo>
                    <a:lnTo>
                      <a:pt x="281" y="126"/>
                    </a:lnTo>
                    <a:lnTo>
                      <a:pt x="251" y="156"/>
                    </a:lnTo>
                    <a:lnTo>
                      <a:pt x="203" y="174"/>
                    </a:lnTo>
                    <a:lnTo>
                      <a:pt x="150" y="18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grpSp>
            <p:nvGrpSpPr>
              <p:cNvPr id="1045" name="Group 62"/>
              <p:cNvGrpSpPr>
                <a:grpSpLocks/>
              </p:cNvGrpSpPr>
              <p:nvPr/>
            </p:nvGrpSpPr>
            <p:grpSpPr bwMode="auto">
              <a:xfrm>
                <a:off x="5381" y="3085"/>
                <a:ext cx="227" cy="132"/>
                <a:chOff x="5381" y="3085"/>
                <a:chExt cx="227" cy="132"/>
              </a:xfrm>
            </p:grpSpPr>
            <p:sp>
              <p:nvSpPr>
                <p:cNvPr id="1046" name="Oval 63"/>
                <p:cNvSpPr>
                  <a:spLocks noChangeArrowheads="1"/>
                </p:cNvSpPr>
                <p:nvPr userDrawn="1"/>
              </p:nvSpPr>
              <p:spPr bwMode="hidden">
                <a:xfrm>
                  <a:off x="5381" y="3085"/>
                  <a:ext cx="227" cy="132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bg1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1047" name="Oval 64"/>
                <p:cNvSpPr>
                  <a:spLocks noChangeArrowheads="1"/>
                </p:cNvSpPr>
                <p:nvPr userDrawn="1"/>
              </p:nvSpPr>
              <p:spPr bwMode="hidden">
                <a:xfrm>
                  <a:off x="5403" y="3099"/>
                  <a:ext cx="182" cy="102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accent2"/>
                    </a:gs>
                    <a:gs pos="100000">
                      <a:schemeClr val="bg1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1048" name="Oval 65"/>
                <p:cNvSpPr>
                  <a:spLocks noChangeArrowheads="1"/>
                </p:cNvSpPr>
                <p:nvPr userDrawn="1"/>
              </p:nvSpPr>
              <p:spPr bwMode="hidden">
                <a:xfrm>
                  <a:off x="5431" y="3109"/>
                  <a:ext cx="125" cy="82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bg1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1049" name="Oval 66"/>
                <p:cNvSpPr>
                  <a:spLocks noChangeArrowheads="1"/>
                </p:cNvSpPr>
                <p:nvPr userDrawn="1"/>
              </p:nvSpPr>
              <p:spPr bwMode="hidden">
                <a:xfrm>
                  <a:off x="5458" y="3125"/>
                  <a:ext cx="73" cy="47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accent2"/>
                    </a:gs>
                    <a:gs pos="100000">
                      <a:schemeClr val="bg1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>
                    <a:solidFill>
                      <a:srgbClr val="FFFFFF"/>
                    </a:solidFill>
                  </a:endParaRPr>
                </a:p>
              </p:txBody>
            </p:sp>
          </p:grpSp>
        </p:grpSp>
      </p:grpSp>
      <p:sp>
        <p:nvSpPr>
          <p:cNvPr id="92227" name="Rectangle 67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3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1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92228" name="Rectangle 68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92229" name="Rectangle 69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7F1980CD-CE5C-4BD1-A8A6-390A8C984C91}" type="datetimeFigureOut">
              <a:rPr lang="ru-RU">
                <a:solidFill>
                  <a:srgbClr val="FFFFFF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24.12.2012</a:t>
            </a:fld>
            <a:endParaRPr lang="ru-RU">
              <a:solidFill>
                <a:srgbClr val="FFFFFF"/>
              </a:solidFill>
            </a:endParaRPr>
          </a:p>
        </p:txBody>
      </p:sp>
      <p:sp>
        <p:nvSpPr>
          <p:cNvPr id="92230" name="Rectangle 70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92231" name="Rectangle 71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05B4B53-B06B-4A6B-ADDC-5DB592F7C094}" type="slidenum">
              <a:rPr lang="ru-RU">
                <a:solidFill>
                  <a:srgbClr val="FFFFFF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3389535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Ø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" pitchFamily="2" charset="2"/>
        <a:buChar char="l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Char char="•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50000"/>
        <a:buFont typeface="Wingdings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50" name="Group 2"/>
          <p:cNvGrpSpPr>
            <a:grpSpLocks/>
          </p:cNvGrpSpPr>
          <p:nvPr/>
        </p:nvGrpSpPr>
        <p:grpSpPr bwMode="auto">
          <a:xfrm>
            <a:off x="6303963" y="0"/>
            <a:ext cx="2840037" cy="3254375"/>
            <a:chOff x="3115" y="0"/>
            <a:chExt cx="2170" cy="2486"/>
          </a:xfrm>
        </p:grpSpPr>
        <p:grpSp>
          <p:nvGrpSpPr>
            <p:cNvPr id="2056" name="Group 3"/>
            <p:cNvGrpSpPr>
              <a:grpSpLocks/>
            </p:cNvGrpSpPr>
            <p:nvPr/>
          </p:nvGrpSpPr>
          <p:grpSpPr bwMode="auto">
            <a:xfrm>
              <a:off x="4080" y="1910"/>
              <a:ext cx="768" cy="576"/>
              <a:chOff x="0" y="0"/>
              <a:chExt cx="768" cy="576"/>
            </a:xfrm>
          </p:grpSpPr>
          <p:sp>
            <p:nvSpPr>
              <p:cNvPr id="2188" name="Oval 4"/>
              <p:cNvSpPr>
                <a:spLocks noChangeArrowheads="1"/>
              </p:cNvSpPr>
              <p:nvPr/>
            </p:nvSpPr>
            <p:spPr bwMode="hidden">
              <a:xfrm>
                <a:off x="2" y="0"/>
                <a:ext cx="768" cy="576"/>
              </a:xfrm>
              <a:prstGeom prst="ellipse">
                <a:avLst/>
              </a:pr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FFCC00"/>
                  </a:solidFill>
                  <a:latin typeface="Arial" charset="0"/>
                </a:endParaRPr>
              </a:p>
            </p:txBody>
          </p:sp>
          <p:sp>
            <p:nvSpPr>
              <p:cNvPr id="2189" name="Oval 5"/>
              <p:cNvSpPr>
                <a:spLocks noChangeArrowheads="1"/>
              </p:cNvSpPr>
              <p:nvPr/>
            </p:nvSpPr>
            <p:spPr bwMode="hidden">
              <a:xfrm>
                <a:off x="276" y="252"/>
                <a:ext cx="187" cy="108"/>
              </a:xfrm>
              <a:prstGeom prst="ellipse">
                <a:avLst/>
              </a:prstGeom>
              <a:gradFill rotWithShape="0">
                <a:gsLst>
                  <a:gs pos="0">
                    <a:schemeClr val="accent1"/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FFCC00"/>
                  </a:solidFill>
                  <a:latin typeface="Arial" charset="0"/>
                </a:endParaRPr>
              </a:p>
            </p:txBody>
          </p:sp>
        </p:grpSp>
        <p:grpSp>
          <p:nvGrpSpPr>
            <p:cNvPr id="2057" name="Group 6"/>
            <p:cNvGrpSpPr>
              <a:grpSpLocks/>
            </p:cNvGrpSpPr>
            <p:nvPr/>
          </p:nvGrpSpPr>
          <p:grpSpPr bwMode="auto">
            <a:xfrm>
              <a:off x="4257" y="1103"/>
              <a:ext cx="768" cy="576"/>
              <a:chOff x="0" y="0"/>
              <a:chExt cx="768" cy="576"/>
            </a:xfrm>
          </p:grpSpPr>
          <p:sp>
            <p:nvSpPr>
              <p:cNvPr id="2186" name="Oval 7"/>
              <p:cNvSpPr>
                <a:spLocks noChangeArrowheads="1"/>
              </p:cNvSpPr>
              <p:nvPr/>
            </p:nvSpPr>
            <p:spPr bwMode="hidden">
              <a:xfrm>
                <a:off x="-2" y="2"/>
                <a:ext cx="770" cy="576"/>
              </a:xfrm>
              <a:prstGeom prst="ellipse">
                <a:avLst/>
              </a:pr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FFCC00"/>
                  </a:solidFill>
                  <a:latin typeface="Arial" charset="0"/>
                </a:endParaRPr>
              </a:p>
            </p:txBody>
          </p:sp>
          <p:sp>
            <p:nvSpPr>
              <p:cNvPr id="2187" name="Oval 8"/>
              <p:cNvSpPr>
                <a:spLocks noChangeArrowheads="1"/>
              </p:cNvSpPr>
              <p:nvPr/>
            </p:nvSpPr>
            <p:spPr bwMode="hidden">
              <a:xfrm>
                <a:off x="276" y="254"/>
                <a:ext cx="186" cy="108"/>
              </a:xfrm>
              <a:prstGeom prst="ellipse">
                <a:avLst/>
              </a:prstGeom>
              <a:gradFill rotWithShape="0">
                <a:gsLst>
                  <a:gs pos="0">
                    <a:schemeClr val="accent1"/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FFCC00"/>
                  </a:solidFill>
                  <a:latin typeface="Arial" charset="0"/>
                </a:endParaRPr>
              </a:p>
            </p:txBody>
          </p:sp>
        </p:grpSp>
        <p:grpSp>
          <p:nvGrpSpPr>
            <p:cNvPr id="2058" name="Group 9"/>
            <p:cNvGrpSpPr>
              <a:grpSpLocks/>
            </p:cNvGrpSpPr>
            <p:nvPr/>
          </p:nvGrpSpPr>
          <p:grpSpPr bwMode="auto">
            <a:xfrm>
              <a:off x="3134" y="0"/>
              <a:ext cx="768" cy="576"/>
              <a:chOff x="0" y="0"/>
              <a:chExt cx="768" cy="576"/>
            </a:xfrm>
          </p:grpSpPr>
          <p:sp>
            <p:nvSpPr>
              <p:cNvPr id="2184" name="Oval 10"/>
              <p:cNvSpPr>
                <a:spLocks noChangeArrowheads="1"/>
              </p:cNvSpPr>
              <p:nvPr/>
            </p:nvSpPr>
            <p:spPr bwMode="hidden">
              <a:xfrm>
                <a:off x="0" y="0"/>
                <a:ext cx="768" cy="576"/>
              </a:xfrm>
              <a:prstGeom prst="ellipse">
                <a:avLst/>
              </a:pr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FFCC00"/>
                  </a:solidFill>
                  <a:latin typeface="Arial" charset="0"/>
                </a:endParaRPr>
              </a:p>
            </p:txBody>
          </p:sp>
          <p:sp>
            <p:nvSpPr>
              <p:cNvPr id="2185" name="Oval 11"/>
              <p:cNvSpPr>
                <a:spLocks noChangeArrowheads="1"/>
              </p:cNvSpPr>
              <p:nvPr/>
            </p:nvSpPr>
            <p:spPr bwMode="hidden">
              <a:xfrm>
                <a:off x="276" y="252"/>
                <a:ext cx="187" cy="108"/>
              </a:xfrm>
              <a:prstGeom prst="ellipse">
                <a:avLst/>
              </a:prstGeom>
              <a:gradFill rotWithShape="0">
                <a:gsLst>
                  <a:gs pos="0">
                    <a:schemeClr val="accent1"/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FFCC00"/>
                  </a:solidFill>
                  <a:latin typeface="Arial" charset="0"/>
                </a:endParaRPr>
              </a:p>
            </p:txBody>
          </p:sp>
        </p:grpSp>
        <p:grpSp>
          <p:nvGrpSpPr>
            <p:cNvPr id="2059" name="Group 12"/>
            <p:cNvGrpSpPr>
              <a:grpSpLocks/>
            </p:cNvGrpSpPr>
            <p:nvPr/>
          </p:nvGrpSpPr>
          <p:grpSpPr bwMode="auto">
            <a:xfrm>
              <a:off x="3115" y="0"/>
              <a:ext cx="2170" cy="1702"/>
              <a:chOff x="3115" y="0"/>
              <a:chExt cx="2170" cy="1702"/>
            </a:xfrm>
          </p:grpSpPr>
          <p:grpSp>
            <p:nvGrpSpPr>
              <p:cNvPr id="2060" name="Group 13"/>
              <p:cNvGrpSpPr>
                <a:grpSpLocks/>
              </p:cNvGrpSpPr>
              <p:nvPr/>
            </p:nvGrpSpPr>
            <p:grpSpPr bwMode="auto">
              <a:xfrm>
                <a:off x="3640" y="308"/>
                <a:ext cx="1145" cy="844"/>
                <a:chOff x="1265" y="814"/>
                <a:chExt cx="2919" cy="2151"/>
              </a:xfrm>
            </p:grpSpPr>
            <p:sp>
              <p:nvSpPr>
                <p:cNvPr id="2182" name="Oval 14"/>
                <p:cNvSpPr>
                  <a:spLocks noChangeArrowheads="1"/>
                </p:cNvSpPr>
                <p:nvPr/>
              </p:nvSpPr>
              <p:spPr bwMode="hidden">
                <a:xfrm>
                  <a:off x="1266" y="814"/>
                  <a:ext cx="2919" cy="2151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bg2"/>
                    </a:gs>
                    <a:gs pos="100000">
                      <a:schemeClr val="bg1"/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>
                    <a:solidFill>
                      <a:srgbClr val="FFCC00"/>
                    </a:solidFill>
                    <a:latin typeface="Arial" charset="0"/>
                  </a:endParaRPr>
                </a:p>
              </p:txBody>
            </p:sp>
            <p:sp>
              <p:nvSpPr>
                <p:cNvPr id="2183" name="Oval 15"/>
                <p:cNvSpPr>
                  <a:spLocks noChangeArrowheads="1"/>
                </p:cNvSpPr>
                <p:nvPr/>
              </p:nvSpPr>
              <p:spPr bwMode="hidden">
                <a:xfrm>
                  <a:off x="2382" y="1602"/>
                  <a:ext cx="578" cy="405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accent2"/>
                    </a:gs>
                    <a:gs pos="100000">
                      <a:schemeClr val="bg2"/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>
                    <a:solidFill>
                      <a:srgbClr val="FFCC00"/>
                    </a:solidFill>
                    <a:latin typeface="Arial" charset="0"/>
                  </a:endParaRPr>
                </a:p>
              </p:txBody>
            </p:sp>
          </p:grpSp>
          <p:grpSp>
            <p:nvGrpSpPr>
              <p:cNvPr id="2061" name="Group 16"/>
              <p:cNvGrpSpPr>
                <a:grpSpLocks/>
              </p:cNvGrpSpPr>
              <p:nvPr/>
            </p:nvGrpSpPr>
            <p:grpSpPr bwMode="auto">
              <a:xfrm>
                <a:off x="3115" y="0"/>
                <a:ext cx="2145" cy="1702"/>
                <a:chOff x="3115" y="0"/>
                <a:chExt cx="2145" cy="1702"/>
              </a:xfrm>
            </p:grpSpPr>
            <p:grpSp>
              <p:nvGrpSpPr>
                <p:cNvPr id="2084" name="Group 17"/>
                <p:cNvGrpSpPr>
                  <a:grpSpLocks/>
                </p:cNvGrpSpPr>
                <p:nvPr/>
              </p:nvGrpSpPr>
              <p:grpSpPr bwMode="auto">
                <a:xfrm>
                  <a:off x="4505" y="589"/>
                  <a:ext cx="493" cy="912"/>
                  <a:chOff x="3471" y="1530"/>
                  <a:chExt cx="1258" cy="2327"/>
                </a:xfrm>
              </p:grpSpPr>
              <p:sp>
                <p:nvSpPr>
                  <p:cNvPr id="2180" name="Freeform 18"/>
                  <p:cNvSpPr>
                    <a:spLocks/>
                  </p:cNvSpPr>
                  <p:nvPr/>
                </p:nvSpPr>
                <p:spPr bwMode="hidden">
                  <a:xfrm rot="2711884">
                    <a:off x="2769" y="2236"/>
                    <a:ext cx="1717" cy="313"/>
                  </a:xfrm>
                  <a:custGeom>
                    <a:avLst/>
                    <a:gdLst>
                      <a:gd name="T0" fmla="*/ 0 w 2736"/>
                      <a:gd name="T1" fmla="*/ 313 h 504"/>
                      <a:gd name="T2" fmla="*/ 542 w 2736"/>
                      <a:gd name="T3" fmla="*/ 104 h 504"/>
                      <a:gd name="T4" fmla="*/ 1115 w 2736"/>
                      <a:gd name="T5" fmla="*/ 15 h 504"/>
                      <a:gd name="T6" fmla="*/ 1717 w 2736"/>
                      <a:gd name="T7" fmla="*/ 15 h 504"/>
                      <a:gd name="T8" fmla="*/ 1707 w 2736"/>
                      <a:gd name="T9" fmla="*/ 64 h 504"/>
                      <a:gd name="T10" fmla="*/ 1107 w 2736"/>
                      <a:gd name="T11" fmla="*/ 64 h 504"/>
                      <a:gd name="T12" fmla="*/ 410 w 2736"/>
                      <a:gd name="T13" fmla="*/ 181 h 504"/>
                      <a:gd name="T14" fmla="*/ 0 w 2736"/>
                      <a:gd name="T15" fmla="*/ 313 h 50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ru-RU">
                      <a:solidFill>
                        <a:srgbClr val="FFCC00"/>
                      </a:solidFill>
                      <a:latin typeface="Arial" charset="0"/>
                    </a:endParaRPr>
                  </a:p>
                </p:txBody>
              </p:sp>
              <p:sp>
                <p:nvSpPr>
                  <p:cNvPr id="2181" name="Freeform 19"/>
                  <p:cNvSpPr>
                    <a:spLocks/>
                  </p:cNvSpPr>
                  <p:nvPr/>
                </p:nvSpPr>
                <p:spPr bwMode="hidden">
                  <a:xfrm rot="2711884">
                    <a:off x="4022" y="3146"/>
                    <a:ext cx="922" cy="489"/>
                  </a:xfrm>
                  <a:custGeom>
                    <a:avLst/>
                    <a:gdLst>
                      <a:gd name="T0" fmla="*/ 3 w 1769"/>
                      <a:gd name="T1" fmla="*/ 5 h 791"/>
                      <a:gd name="T2" fmla="*/ 253 w 1769"/>
                      <a:gd name="T3" fmla="*/ 35 h 791"/>
                      <a:gd name="T4" fmla="*/ 603 w 1769"/>
                      <a:gd name="T5" fmla="*/ 124 h 791"/>
                      <a:gd name="T6" fmla="*/ 840 w 1769"/>
                      <a:gd name="T7" fmla="*/ 267 h 791"/>
                      <a:gd name="T8" fmla="*/ 915 w 1769"/>
                      <a:gd name="T9" fmla="*/ 376 h 791"/>
                      <a:gd name="T10" fmla="*/ 880 w 1769"/>
                      <a:gd name="T11" fmla="*/ 487 h 791"/>
                      <a:gd name="T12" fmla="*/ 828 w 1769"/>
                      <a:gd name="T13" fmla="*/ 391 h 791"/>
                      <a:gd name="T14" fmla="*/ 724 w 1769"/>
                      <a:gd name="T15" fmla="*/ 281 h 791"/>
                      <a:gd name="T16" fmla="*/ 578 w 1769"/>
                      <a:gd name="T17" fmla="*/ 183 h 791"/>
                      <a:gd name="T18" fmla="*/ 303 w 1769"/>
                      <a:gd name="T19" fmla="*/ 94 h 791"/>
                      <a:gd name="T20" fmla="*/ 0 w 1769"/>
                      <a:gd name="T21" fmla="*/ 47 h 791"/>
                      <a:gd name="T22" fmla="*/ 3 w 1769"/>
                      <a:gd name="T23" fmla="*/ 5 h 791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 cap="flat" cmpd="sng">
                        <a:solidFill>
                          <a:srgbClr val="000000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ru-RU">
                      <a:solidFill>
                        <a:srgbClr val="FFCC00"/>
                      </a:solidFill>
                      <a:latin typeface="Arial" charset="0"/>
                    </a:endParaRPr>
                  </a:p>
                </p:txBody>
              </p:sp>
            </p:grpSp>
            <p:grpSp>
              <p:nvGrpSpPr>
                <p:cNvPr id="2085" name="Group 20"/>
                <p:cNvGrpSpPr>
                  <a:grpSpLocks/>
                </p:cNvGrpSpPr>
                <p:nvPr/>
              </p:nvGrpSpPr>
              <p:grpSpPr bwMode="auto">
                <a:xfrm>
                  <a:off x="4267" y="781"/>
                  <a:ext cx="966" cy="522"/>
                  <a:chOff x="2864" y="2019"/>
                  <a:chExt cx="2463" cy="1332"/>
                </a:xfrm>
              </p:grpSpPr>
              <p:sp>
                <p:nvSpPr>
                  <p:cNvPr id="2178" name="Freeform 21"/>
                  <p:cNvSpPr>
                    <a:spLocks/>
                  </p:cNvSpPr>
                  <p:nvPr/>
                </p:nvSpPr>
                <p:spPr bwMode="hidden">
                  <a:xfrm rot="2104081">
                    <a:off x="2865" y="2019"/>
                    <a:ext cx="1812" cy="347"/>
                  </a:xfrm>
                  <a:custGeom>
                    <a:avLst/>
                    <a:gdLst>
                      <a:gd name="T0" fmla="*/ 0 w 2736"/>
                      <a:gd name="T1" fmla="*/ 347 h 504"/>
                      <a:gd name="T2" fmla="*/ 572 w 2736"/>
                      <a:gd name="T3" fmla="*/ 116 h 504"/>
                      <a:gd name="T4" fmla="*/ 1176 w 2736"/>
                      <a:gd name="T5" fmla="*/ 17 h 504"/>
                      <a:gd name="T6" fmla="*/ 1812 w 2736"/>
                      <a:gd name="T7" fmla="*/ 17 h 504"/>
                      <a:gd name="T8" fmla="*/ 1801 w 2736"/>
                      <a:gd name="T9" fmla="*/ 71 h 504"/>
                      <a:gd name="T10" fmla="*/ 1168 w 2736"/>
                      <a:gd name="T11" fmla="*/ 71 h 504"/>
                      <a:gd name="T12" fmla="*/ 433 w 2736"/>
                      <a:gd name="T13" fmla="*/ 201 h 504"/>
                      <a:gd name="T14" fmla="*/ 0 w 2736"/>
                      <a:gd name="T15" fmla="*/ 347 h 50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 cap="flat" cmpd="sng">
                        <a:solidFill>
                          <a:srgbClr val="000000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ru-RU">
                      <a:solidFill>
                        <a:srgbClr val="FFCC00"/>
                      </a:solidFill>
                      <a:latin typeface="Arial" charset="0"/>
                    </a:endParaRPr>
                  </a:p>
                </p:txBody>
              </p:sp>
              <p:sp>
                <p:nvSpPr>
                  <p:cNvPr id="2179" name="Freeform 22"/>
                  <p:cNvSpPr>
                    <a:spLocks/>
                  </p:cNvSpPr>
                  <p:nvPr/>
                </p:nvSpPr>
                <p:spPr bwMode="hidden">
                  <a:xfrm rot="2104081">
                    <a:off x="4352" y="2805"/>
                    <a:ext cx="974" cy="545"/>
                  </a:xfrm>
                  <a:custGeom>
                    <a:avLst/>
                    <a:gdLst>
                      <a:gd name="T0" fmla="*/ 3 w 1769"/>
                      <a:gd name="T1" fmla="*/ 6 h 791"/>
                      <a:gd name="T2" fmla="*/ 267 w 1769"/>
                      <a:gd name="T3" fmla="*/ 39 h 791"/>
                      <a:gd name="T4" fmla="*/ 637 w 1769"/>
                      <a:gd name="T5" fmla="*/ 138 h 791"/>
                      <a:gd name="T6" fmla="*/ 887 w 1769"/>
                      <a:gd name="T7" fmla="*/ 298 h 791"/>
                      <a:gd name="T8" fmla="*/ 967 w 1769"/>
                      <a:gd name="T9" fmla="*/ 420 h 791"/>
                      <a:gd name="T10" fmla="*/ 930 w 1769"/>
                      <a:gd name="T11" fmla="*/ 542 h 791"/>
                      <a:gd name="T12" fmla="*/ 875 w 1769"/>
                      <a:gd name="T13" fmla="*/ 435 h 791"/>
                      <a:gd name="T14" fmla="*/ 765 w 1769"/>
                      <a:gd name="T15" fmla="*/ 313 h 791"/>
                      <a:gd name="T16" fmla="*/ 611 w 1769"/>
                      <a:gd name="T17" fmla="*/ 204 h 791"/>
                      <a:gd name="T18" fmla="*/ 320 w 1769"/>
                      <a:gd name="T19" fmla="*/ 105 h 791"/>
                      <a:gd name="T20" fmla="*/ 0 w 1769"/>
                      <a:gd name="T21" fmla="*/ 52 h 791"/>
                      <a:gd name="T22" fmla="*/ 3 w 1769"/>
                      <a:gd name="T23" fmla="*/ 6 h 791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ru-RU">
                      <a:solidFill>
                        <a:srgbClr val="FFCC00"/>
                      </a:solidFill>
                      <a:latin typeface="Arial" charset="0"/>
                    </a:endParaRPr>
                  </a:p>
                </p:txBody>
              </p:sp>
            </p:grpSp>
            <p:grpSp>
              <p:nvGrpSpPr>
                <p:cNvPr id="2086" name="Group 23"/>
                <p:cNvGrpSpPr>
                  <a:grpSpLocks/>
                </p:cNvGrpSpPr>
                <p:nvPr/>
              </p:nvGrpSpPr>
              <p:grpSpPr bwMode="auto">
                <a:xfrm>
                  <a:off x="4280" y="707"/>
                  <a:ext cx="971" cy="417"/>
                  <a:chOff x="2897" y="1832"/>
                  <a:chExt cx="2477" cy="1064"/>
                </a:xfrm>
              </p:grpSpPr>
              <p:sp>
                <p:nvSpPr>
                  <p:cNvPr id="2176" name="Freeform 24"/>
                  <p:cNvSpPr>
                    <a:spLocks/>
                  </p:cNvSpPr>
                  <p:nvPr/>
                </p:nvSpPr>
                <p:spPr bwMode="hidden">
                  <a:xfrm rot="1582915">
                    <a:off x="2896" y="1832"/>
                    <a:ext cx="1736" cy="303"/>
                  </a:xfrm>
                  <a:custGeom>
                    <a:avLst/>
                    <a:gdLst>
                      <a:gd name="T0" fmla="*/ 0 w 2736"/>
                      <a:gd name="T1" fmla="*/ 303 h 504"/>
                      <a:gd name="T2" fmla="*/ 548 w 2736"/>
                      <a:gd name="T3" fmla="*/ 101 h 504"/>
                      <a:gd name="T4" fmla="*/ 1127 w 2736"/>
                      <a:gd name="T5" fmla="*/ 14 h 504"/>
                      <a:gd name="T6" fmla="*/ 1736 w 2736"/>
                      <a:gd name="T7" fmla="*/ 14 h 504"/>
                      <a:gd name="T8" fmla="*/ 1726 w 2736"/>
                      <a:gd name="T9" fmla="*/ 62 h 504"/>
                      <a:gd name="T10" fmla="*/ 1119 w 2736"/>
                      <a:gd name="T11" fmla="*/ 62 h 504"/>
                      <a:gd name="T12" fmla="*/ 415 w 2736"/>
                      <a:gd name="T13" fmla="*/ 176 h 504"/>
                      <a:gd name="T14" fmla="*/ 0 w 2736"/>
                      <a:gd name="T15" fmla="*/ 303 h 50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 cap="flat" cmpd="sng">
                        <a:solidFill>
                          <a:srgbClr val="000000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ru-RU">
                      <a:solidFill>
                        <a:srgbClr val="FFCC00"/>
                      </a:solidFill>
                      <a:latin typeface="Arial" charset="0"/>
                    </a:endParaRPr>
                  </a:p>
                </p:txBody>
              </p:sp>
              <p:sp>
                <p:nvSpPr>
                  <p:cNvPr id="2177" name="Freeform 25"/>
                  <p:cNvSpPr>
                    <a:spLocks/>
                  </p:cNvSpPr>
                  <p:nvPr/>
                </p:nvSpPr>
                <p:spPr bwMode="hidden">
                  <a:xfrm rot="1582915">
                    <a:off x="4443" y="2420"/>
                    <a:ext cx="931" cy="477"/>
                  </a:xfrm>
                  <a:custGeom>
                    <a:avLst/>
                    <a:gdLst>
                      <a:gd name="T0" fmla="*/ 3 w 1769"/>
                      <a:gd name="T1" fmla="*/ 5 h 791"/>
                      <a:gd name="T2" fmla="*/ 255 w 1769"/>
                      <a:gd name="T3" fmla="*/ 34 h 791"/>
                      <a:gd name="T4" fmla="*/ 609 w 1769"/>
                      <a:gd name="T5" fmla="*/ 121 h 791"/>
                      <a:gd name="T6" fmla="*/ 848 w 1769"/>
                      <a:gd name="T7" fmla="*/ 261 h 791"/>
                      <a:gd name="T8" fmla="*/ 924 w 1769"/>
                      <a:gd name="T9" fmla="*/ 367 h 791"/>
                      <a:gd name="T10" fmla="*/ 889 w 1769"/>
                      <a:gd name="T11" fmla="*/ 475 h 791"/>
                      <a:gd name="T12" fmla="*/ 836 w 1769"/>
                      <a:gd name="T13" fmla="*/ 381 h 791"/>
                      <a:gd name="T14" fmla="*/ 731 w 1769"/>
                      <a:gd name="T15" fmla="*/ 274 h 791"/>
                      <a:gd name="T16" fmla="*/ 584 w 1769"/>
                      <a:gd name="T17" fmla="*/ 178 h 791"/>
                      <a:gd name="T18" fmla="*/ 306 w 1769"/>
                      <a:gd name="T19" fmla="*/ 92 h 791"/>
                      <a:gd name="T20" fmla="*/ 0 w 1769"/>
                      <a:gd name="T21" fmla="*/ 46 h 791"/>
                      <a:gd name="T22" fmla="*/ 3 w 1769"/>
                      <a:gd name="T23" fmla="*/ 5 h 791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ru-RU">
                      <a:solidFill>
                        <a:srgbClr val="FFCC00"/>
                      </a:solidFill>
                      <a:latin typeface="Arial" charset="0"/>
                    </a:endParaRPr>
                  </a:p>
                </p:txBody>
              </p:sp>
            </p:grpSp>
            <p:grpSp>
              <p:nvGrpSpPr>
                <p:cNvPr id="2087" name="Group 26"/>
                <p:cNvGrpSpPr>
                  <a:grpSpLocks/>
                </p:cNvGrpSpPr>
                <p:nvPr/>
              </p:nvGrpSpPr>
              <p:grpSpPr bwMode="auto">
                <a:xfrm>
                  <a:off x="4291" y="630"/>
                  <a:ext cx="969" cy="364"/>
                  <a:chOff x="2924" y="1636"/>
                  <a:chExt cx="2472" cy="927"/>
                </a:xfrm>
              </p:grpSpPr>
              <p:sp>
                <p:nvSpPr>
                  <p:cNvPr id="2174" name="Freeform 27"/>
                  <p:cNvSpPr>
                    <a:spLocks/>
                  </p:cNvSpPr>
                  <p:nvPr/>
                </p:nvSpPr>
                <p:spPr bwMode="hidden">
                  <a:xfrm rot="1080363">
                    <a:off x="2919" y="1631"/>
                    <a:ext cx="1677" cy="334"/>
                  </a:xfrm>
                  <a:custGeom>
                    <a:avLst/>
                    <a:gdLst>
                      <a:gd name="T0" fmla="*/ 0 w 2736"/>
                      <a:gd name="T1" fmla="*/ 334 h 504"/>
                      <a:gd name="T2" fmla="*/ 530 w 2736"/>
                      <a:gd name="T3" fmla="*/ 111 h 504"/>
                      <a:gd name="T4" fmla="*/ 1089 w 2736"/>
                      <a:gd name="T5" fmla="*/ 16 h 504"/>
                      <a:gd name="T6" fmla="*/ 1677 w 2736"/>
                      <a:gd name="T7" fmla="*/ 16 h 504"/>
                      <a:gd name="T8" fmla="*/ 1667 w 2736"/>
                      <a:gd name="T9" fmla="*/ 68 h 504"/>
                      <a:gd name="T10" fmla="*/ 1081 w 2736"/>
                      <a:gd name="T11" fmla="*/ 68 h 504"/>
                      <a:gd name="T12" fmla="*/ 401 w 2736"/>
                      <a:gd name="T13" fmla="*/ 194 h 504"/>
                      <a:gd name="T14" fmla="*/ 0 w 2736"/>
                      <a:gd name="T15" fmla="*/ 334 h 50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 cap="flat" cmpd="sng">
                        <a:solidFill>
                          <a:srgbClr val="000000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ru-RU">
                      <a:solidFill>
                        <a:srgbClr val="FFCC00"/>
                      </a:solidFill>
                      <a:latin typeface="Arial" charset="0"/>
                    </a:endParaRPr>
                  </a:p>
                </p:txBody>
              </p:sp>
              <p:sp>
                <p:nvSpPr>
                  <p:cNvPr id="2175" name="Freeform 28"/>
                  <p:cNvSpPr>
                    <a:spLocks/>
                  </p:cNvSpPr>
                  <p:nvPr/>
                </p:nvSpPr>
                <p:spPr bwMode="hidden">
                  <a:xfrm rot="1080363">
                    <a:off x="4491" y="2033"/>
                    <a:ext cx="900" cy="525"/>
                  </a:xfrm>
                  <a:custGeom>
                    <a:avLst/>
                    <a:gdLst>
                      <a:gd name="T0" fmla="*/ 3 w 1769"/>
                      <a:gd name="T1" fmla="*/ 5 h 791"/>
                      <a:gd name="T2" fmla="*/ 247 w 1769"/>
                      <a:gd name="T3" fmla="*/ 37 h 791"/>
                      <a:gd name="T4" fmla="*/ 589 w 1769"/>
                      <a:gd name="T5" fmla="*/ 133 h 791"/>
                      <a:gd name="T6" fmla="*/ 820 w 1769"/>
                      <a:gd name="T7" fmla="*/ 287 h 791"/>
                      <a:gd name="T8" fmla="*/ 893 w 1769"/>
                      <a:gd name="T9" fmla="*/ 404 h 791"/>
                      <a:gd name="T10" fmla="*/ 859 w 1769"/>
                      <a:gd name="T11" fmla="*/ 522 h 791"/>
                      <a:gd name="T12" fmla="*/ 808 w 1769"/>
                      <a:gd name="T13" fmla="*/ 419 h 791"/>
                      <a:gd name="T14" fmla="*/ 707 w 1769"/>
                      <a:gd name="T15" fmla="*/ 301 h 791"/>
                      <a:gd name="T16" fmla="*/ 564 w 1769"/>
                      <a:gd name="T17" fmla="*/ 196 h 791"/>
                      <a:gd name="T18" fmla="*/ 296 w 1769"/>
                      <a:gd name="T19" fmla="*/ 101 h 791"/>
                      <a:gd name="T20" fmla="*/ 0 w 1769"/>
                      <a:gd name="T21" fmla="*/ 50 h 791"/>
                      <a:gd name="T22" fmla="*/ 3 w 1769"/>
                      <a:gd name="T23" fmla="*/ 5 h 791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ru-RU">
                      <a:solidFill>
                        <a:srgbClr val="FFCC00"/>
                      </a:solidFill>
                      <a:latin typeface="Arial" charset="0"/>
                    </a:endParaRPr>
                  </a:p>
                </p:txBody>
              </p:sp>
            </p:grpSp>
            <p:grpSp>
              <p:nvGrpSpPr>
                <p:cNvPr id="2088" name="Group 29"/>
                <p:cNvGrpSpPr>
                  <a:grpSpLocks/>
                </p:cNvGrpSpPr>
                <p:nvPr/>
              </p:nvGrpSpPr>
              <p:grpSpPr bwMode="auto">
                <a:xfrm>
                  <a:off x="4304" y="543"/>
                  <a:ext cx="918" cy="258"/>
                  <a:chOff x="2958" y="1414"/>
                  <a:chExt cx="2342" cy="657"/>
                </a:xfrm>
              </p:grpSpPr>
              <p:sp>
                <p:nvSpPr>
                  <p:cNvPr id="2172" name="Freeform 30"/>
                  <p:cNvSpPr>
                    <a:spLocks/>
                  </p:cNvSpPr>
                  <p:nvPr/>
                </p:nvSpPr>
                <p:spPr bwMode="hidden">
                  <a:xfrm rot="463793">
                    <a:off x="2957" y="1415"/>
                    <a:ext cx="1544" cy="312"/>
                  </a:xfrm>
                  <a:custGeom>
                    <a:avLst/>
                    <a:gdLst>
                      <a:gd name="T0" fmla="*/ 0 w 2736"/>
                      <a:gd name="T1" fmla="*/ 312 h 504"/>
                      <a:gd name="T2" fmla="*/ 488 w 2736"/>
                      <a:gd name="T3" fmla="*/ 104 h 504"/>
                      <a:gd name="T4" fmla="*/ 1002 w 2736"/>
                      <a:gd name="T5" fmla="*/ 15 h 504"/>
                      <a:gd name="T6" fmla="*/ 1544 w 2736"/>
                      <a:gd name="T7" fmla="*/ 15 h 504"/>
                      <a:gd name="T8" fmla="*/ 1535 w 2736"/>
                      <a:gd name="T9" fmla="*/ 64 h 504"/>
                      <a:gd name="T10" fmla="*/ 995 w 2736"/>
                      <a:gd name="T11" fmla="*/ 64 h 504"/>
                      <a:gd name="T12" fmla="*/ 369 w 2736"/>
                      <a:gd name="T13" fmla="*/ 181 h 504"/>
                      <a:gd name="T14" fmla="*/ 0 w 2736"/>
                      <a:gd name="T15" fmla="*/ 312 h 50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 cap="flat" cmpd="sng">
                        <a:solidFill>
                          <a:srgbClr val="000000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ru-RU">
                      <a:solidFill>
                        <a:srgbClr val="FFCC00"/>
                      </a:solidFill>
                      <a:latin typeface="Arial" charset="0"/>
                    </a:endParaRPr>
                  </a:p>
                </p:txBody>
              </p:sp>
              <p:sp>
                <p:nvSpPr>
                  <p:cNvPr id="2173" name="Freeform 31"/>
                  <p:cNvSpPr>
                    <a:spLocks/>
                  </p:cNvSpPr>
                  <p:nvPr/>
                </p:nvSpPr>
                <p:spPr bwMode="hidden">
                  <a:xfrm rot="463793">
                    <a:off x="4470" y="1581"/>
                    <a:ext cx="829" cy="485"/>
                  </a:xfrm>
                  <a:custGeom>
                    <a:avLst/>
                    <a:gdLst>
                      <a:gd name="T0" fmla="*/ 2 w 1769"/>
                      <a:gd name="T1" fmla="*/ 5 h 791"/>
                      <a:gd name="T2" fmla="*/ 227 w 1769"/>
                      <a:gd name="T3" fmla="*/ 34 h 791"/>
                      <a:gd name="T4" fmla="*/ 542 w 1769"/>
                      <a:gd name="T5" fmla="*/ 123 h 791"/>
                      <a:gd name="T6" fmla="*/ 755 w 1769"/>
                      <a:gd name="T7" fmla="*/ 265 h 791"/>
                      <a:gd name="T8" fmla="*/ 823 w 1769"/>
                      <a:gd name="T9" fmla="*/ 373 h 791"/>
                      <a:gd name="T10" fmla="*/ 792 w 1769"/>
                      <a:gd name="T11" fmla="*/ 483 h 791"/>
                      <a:gd name="T12" fmla="*/ 745 w 1769"/>
                      <a:gd name="T13" fmla="*/ 388 h 791"/>
                      <a:gd name="T14" fmla="*/ 651 w 1769"/>
                      <a:gd name="T15" fmla="*/ 278 h 791"/>
                      <a:gd name="T16" fmla="*/ 520 w 1769"/>
                      <a:gd name="T17" fmla="*/ 181 h 791"/>
                      <a:gd name="T18" fmla="*/ 272 w 1769"/>
                      <a:gd name="T19" fmla="*/ 93 h 791"/>
                      <a:gd name="T20" fmla="*/ 0 w 1769"/>
                      <a:gd name="T21" fmla="*/ 47 h 791"/>
                      <a:gd name="T22" fmla="*/ 2 w 1769"/>
                      <a:gd name="T23" fmla="*/ 5 h 791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ru-RU">
                      <a:solidFill>
                        <a:srgbClr val="FFCC00"/>
                      </a:solidFill>
                      <a:latin typeface="Arial" charset="0"/>
                    </a:endParaRPr>
                  </a:p>
                </p:txBody>
              </p:sp>
            </p:grpSp>
            <p:grpSp>
              <p:nvGrpSpPr>
                <p:cNvPr id="2089" name="Group 32"/>
                <p:cNvGrpSpPr>
                  <a:grpSpLocks/>
                </p:cNvGrpSpPr>
                <p:nvPr/>
              </p:nvGrpSpPr>
              <p:grpSpPr bwMode="auto">
                <a:xfrm>
                  <a:off x="4314" y="487"/>
                  <a:ext cx="843" cy="134"/>
                  <a:chOff x="2983" y="1269"/>
                  <a:chExt cx="2150" cy="343"/>
                </a:xfrm>
              </p:grpSpPr>
              <p:sp>
                <p:nvSpPr>
                  <p:cNvPr id="2170" name="Freeform 33"/>
                  <p:cNvSpPr>
                    <a:spLocks/>
                  </p:cNvSpPr>
                  <p:nvPr/>
                </p:nvSpPr>
                <p:spPr bwMode="hidden">
                  <a:xfrm rot="-84182">
                    <a:off x="2982" y="1286"/>
                    <a:ext cx="1404" cy="220"/>
                  </a:xfrm>
                  <a:custGeom>
                    <a:avLst/>
                    <a:gdLst>
                      <a:gd name="T0" fmla="*/ 0 w 2736"/>
                      <a:gd name="T1" fmla="*/ 220 h 504"/>
                      <a:gd name="T2" fmla="*/ 443 w 2736"/>
                      <a:gd name="T3" fmla="*/ 73 h 504"/>
                      <a:gd name="T4" fmla="*/ 911 w 2736"/>
                      <a:gd name="T5" fmla="*/ 10 h 504"/>
                      <a:gd name="T6" fmla="*/ 1404 w 2736"/>
                      <a:gd name="T7" fmla="*/ 10 h 504"/>
                      <a:gd name="T8" fmla="*/ 1396 w 2736"/>
                      <a:gd name="T9" fmla="*/ 45 h 504"/>
                      <a:gd name="T10" fmla="*/ 905 w 2736"/>
                      <a:gd name="T11" fmla="*/ 45 h 504"/>
                      <a:gd name="T12" fmla="*/ 336 w 2736"/>
                      <a:gd name="T13" fmla="*/ 127 h 504"/>
                      <a:gd name="T14" fmla="*/ 0 w 2736"/>
                      <a:gd name="T15" fmla="*/ 220 h 50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 cap="flat" cmpd="sng">
                        <a:solidFill>
                          <a:srgbClr val="000000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ru-RU">
                      <a:solidFill>
                        <a:srgbClr val="FFCC00"/>
                      </a:solidFill>
                      <a:latin typeface="Arial" charset="0"/>
                    </a:endParaRPr>
                  </a:p>
                </p:txBody>
              </p:sp>
              <p:sp>
                <p:nvSpPr>
                  <p:cNvPr id="2171" name="Freeform 34"/>
                  <p:cNvSpPr>
                    <a:spLocks/>
                  </p:cNvSpPr>
                  <p:nvPr/>
                </p:nvSpPr>
                <p:spPr bwMode="hidden">
                  <a:xfrm rot="-84182">
                    <a:off x="4377" y="1264"/>
                    <a:ext cx="755" cy="348"/>
                  </a:xfrm>
                  <a:custGeom>
                    <a:avLst/>
                    <a:gdLst>
                      <a:gd name="T0" fmla="*/ 2 w 1769"/>
                      <a:gd name="T1" fmla="*/ 4 h 791"/>
                      <a:gd name="T2" fmla="*/ 207 w 1769"/>
                      <a:gd name="T3" fmla="*/ 25 h 791"/>
                      <a:gd name="T4" fmla="*/ 494 w 1769"/>
                      <a:gd name="T5" fmla="*/ 88 h 791"/>
                      <a:gd name="T6" fmla="*/ 688 w 1769"/>
                      <a:gd name="T7" fmla="*/ 190 h 791"/>
                      <a:gd name="T8" fmla="*/ 749 w 1769"/>
                      <a:gd name="T9" fmla="*/ 268 h 791"/>
                      <a:gd name="T10" fmla="*/ 721 w 1769"/>
                      <a:gd name="T11" fmla="*/ 346 h 791"/>
                      <a:gd name="T12" fmla="*/ 678 w 1769"/>
                      <a:gd name="T13" fmla="*/ 278 h 791"/>
                      <a:gd name="T14" fmla="*/ 593 w 1769"/>
                      <a:gd name="T15" fmla="*/ 200 h 791"/>
                      <a:gd name="T16" fmla="*/ 473 w 1769"/>
                      <a:gd name="T17" fmla="*/ 130 h 791"/>
                      <a:gd name="T18" fmla="*/ 248 w 1769"/>
                      <a:gd name="T19" fmla="*/ 67 h 791"/>
                      <a:gd name="T20" fmla="*/ 0 w 1769"/>
                      <a:gd name="T21" fmla="*/ 33 h 791"/>
                      <a:gd name="T22" fmla="*/ 2 w 1769"/>
                      <a:gd name="T23" fmla="*/ 4 h 791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ru-RU">
                      <a:solidFill>
                        <a:srgbClr val="FFCC00"/>
                      </a:solidFill>
                      <a:latin typeface="Arial" charset="0"/>
                    </a:endParaRPr>
                  </a:p>
                </p:txBody>
              </p:sp>
            </p:grpSp>
            <p:grpSp>
              <p:nvGrpSpPr>
                <p:cNvPr id="2090" name="Group 35"/>
                <p:cNvGrpSpPr>
                  <a:grpSpLocks/>
                </p:cNvGrpSpPr>
                <p:nvPr/>
              </p:nvGrpSpPr>
              <p:grpSpPr bwMode="auto">
                <a:xfrm>
                  <a:off x="4296" y="349"/>
                  <a:ext cx="737" cy="167"/>
                  <a:chOff x="2938" y="917"/>
                  <a:chExt cx="1879" cy="427"/>
                </a:xfrm>
              </p:grpSpPr>
              <p:sp>
                <p:nvSpPr>
                  <p:cNvPr id="2168" name="Freeform 36"/>
                  <p:cNvSpPr>
                    <a:spLocks/>
                  </p:cNvSpPr>
                  <p:nvPr/>
                </p:nvSpPr>
                <p:spPr bwMode="hidden">
                  <a:xfrm rot="-802576">
                    <a:off x="2933" y="1128"/>
                    <a:ext cx="1237" cy="211"/>
                  </a:xfrm>
                  <a:custGeom>
                    <a:avLst/>
                    <a:gdLst>
                      <a:gd name="T0" fmla="*/ 0 w 2736"/>
                      <a:gd name="T1" fmla="*/ 211 h 504"/>
                      <a:gd name="T2" fmla="*/ 391 w 2736"/>
                      <a:gd name="T3" fmla="*/ 70 h 504"/>
                      <a:gd name="T4" fmla="*/ 803 w 2736"/>
                      <a:gd name="T5" fmla="*/ 10 h 504"/>
                      <a:gd name="T6" fmla="*/ 1237 w 2736"/>
                      <a:gd name="T7" fmla="*/ 10 h 504"/>
                      <a:gd name="T8" fmla="*/ 1230 w 2736"/>
                      <a:gd name="T9" fmla="*/ 43 h 504"/>
                      <a:gd name="T10" fmla="*/ 798 w 2736"/>
                      <a:gd name="T11" fmla="*/ 43 h 504"/>
                      <a:gd name="T12" fmla="*/ 296 w 2736"/>
                      <a:gd name="T13" fmla="*/ 122 h 504"/>
                      <a:gd name="T14" fmla="*/ 0 w 2736"/>
                      <a:gd name="T15" fmla="*/ 211 h 50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 cap="flat" cmpd="sng">
                        <a:solidFill>
                          <a:srgbClr val="000000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ru-RU">
                      <a:solidFill>
                        <a:srgbClr val="FFCC00"/>
                      </a:solidFill>
                      <a:latin typeface="Arial" charset="0"/>
                    </a:endParaRPr>
                  </a:p>
                </p:txBody>
              </p:sp>
              <p:sp>
                <p:nvSpPr>
                  <p:cNvPr id="2169" name="Freeform 37"/>
                  <p:cNvSpPr>
                    <a:spLocks/>
                  </p:cNvSpPr>
                  <p:nvPr/>
                </p:nvSpPr>
                <p:spPr bwMode="hidden">
                  <a:xfrm rot="-802576">
                    <a:off x="4151" y="918"/>
                    <a:ext cx="665" cy="335"/>
                  </a:xfrm>
                  <a:custGeom>
                    <a:avLst/>
                    <a:gdLst>
                      <a:gd name="T0" fmla="*/ 2 w 1769"/>
                      <a:gd name="T1" fmla="*/ 3 h 791"/>
                      <a:gd name="T2" fmla="*/ 182 w 1769"/>
                      <a:gd name="T3" fmla="*/ 24 h 791"/>
                      <a:gd name="T4" fmla="*/ 435 w 1769"/>
                      <a:gd name="T5" fmla="*/ 85 h 791"/>
                      <a:gd name="T6" fmla="*/ 606 w 1769"/>
                      <a:gd name="T7" fmla="*/ 183 h 791"/>
                      <a:gd name="T8" fmla="*/ 660 w 1769"/>
                      <a:gd name="T9" fmla="*/ 258 h 791"/>
                      <a:gd name="T10" fmla="*/ 635 w 1769"/>
                      <a:gd name="T11" fmla="*/ 333 h 791"/>
                      <a:gd name="T12" fmla="*/ 597 w 1769"/>
                      <a:gd name="T13" fmla="*/ 268 h 791"/>
                      <a:gd name="T14" fmla="*/ 522 w 1769"/>
                      <a:gd name="T15" fmla="*/ 192 h 791"/>
                      <a:gd name="T16" fmla="*/ 417 w 1769"/>
                      <a:gd name="T17" fmla="*/ 125 h 791"/>
                      <a:gd name="T18" fmla="*/ 218 w 1769"/>
                      <a:gd name="T19" fmla="*/ 64 h 791"/>
                      <a:gd name="T20" fmla="*/ 0 w 1769"/>
                      <a:gd name="T21" fmla="*/ 32 h 791"/>
                      <a:gd name="T22" fmla="*/ 2 w 1769"/>
                      <a:gd name="T23" fmla="*/ 3 h 791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ru-RU">
                      <a:solidFill>
                        <a:srgbClr val="FFCC00"/>
                      </a:solidFill>
                      <a:latin typeface="Arial" charset="0"/>
                    </a:endParaRPr>
                  </a:p>
                </p:txBody>
              </p:sp>
            </p:grpSp>
            <p:grpSp>
              <p:nvGrpSpPr>
                <p:cNvPr id="2091" name="Group 38"/>
                <p:cNvGrpSpPr>
                  <a:grpSpLocks/>
                </p:cNvGrpSpPr>
                <p:nvPr/>
              </p:nvGrpSpPr>
              <p:grpSpPr bwMode="auto">
                <a:xfrm>
                  <a:off x="3394" y="637"/>
                  <a:ext cx="493" cy="912"/>
                  <a:chOff x="637" y="1653"/>
                  <a:chExt cx="1257" cy="2326"/>
                </a:xfrm>
              </p:grpSpPr>
              <p:sp>
                <p:nvSpPr>
                  <p:cNvPr id="2166" name="Freeform 39"/>
                  <p:cNvSpPr>
                    <a:spLocks/>
                  </p:cNvSpPr>
                  <p:nvPr/>
                </p:nvSpPr>
                <p:spPr bwMode="hidden">
                  <a:xfrm rot="18888116" flipH="1">
                    <a:off x="875" y="2354"/>
                    <a:ext cx="1723" cy="312"/>
                  </a:xfrm>
                  <a:custGeom>
                    <a:avLst/>
                    <a:gdLst>
                      <a:gd name="T0" fmla="*/ 0 w 2736"/>
                      <a:gd name="T1" fmla="*/ 312 h 504"/>
                      <a:gd name="T2" fmla="*/ 544 w 2736"/>
                      <a:gd name="T3" fmla="*/ 104 h 504"/>
                      <a:gd name="T4" fmla="*/ 1118 w 2736"/>
                      <a:gd name="T5" fmla="*/ 15 h 504"/>
                      <a:gd name="T6" fmla="*/ 1723 w 2736"/>
                      <a:gd name="T7" fmla="*/ 15 h 504"/>
                      <a:gd name="T8" fmla="*/ 1713 w 2736"/>
                      <a:gd name="T9" fmla="*/ 64 h 504"/>
                      <a:gd name="T10" fmla="*/ 1111 w 2736"/>
                      <a:gd name="T11" fmla="*/ 64 h 504"/>
                      <a:gd name="T12" fmla="*/ 412 w 2736"/>
                      <a:gd name="T13" fmla="*/ 181 h 504"/>
                      <a:gd name="T14" fmla="*/ 0 w 2736"/>
                      <a:gd name="T15" fmla="*/ 312 h 50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 cap="flat" cmpd="sng">
                        <a:solidFill>
                          <a:srgbClr val="000000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ru-RU">
                      <a:solidFill>
                        <a:srgbClr val="FFCC00"/>
                      </a:solidFill>
                      <a:latin typeface="Arial" charset="0"/>
                    </a:endParaRPr>
                  </a:p>
                </p:txBody>
              </p:sp>
              <p:sp>
                <p:nvSpPr>
                  <p:cNvPr id="2167" name="Freeform 40"/>
                  <p:cNvSpPr>
                    <a:spLocks/>
                  </p:cNvSpPr>
                  <p:nvPr/>
                </p:nvSpPr>
                <p:spPr bwMode="hidden">
                  <a:xfrm rot="18888116" flipH="1">
                    <a:off x="419" y="3271"/>
                    <a:ext cx="925" cy="489"/>
                  </a:xfrm>
                  <a:custGeom>
                    <a:avLst/>
                    <a:gdLst>
                      <a:gd name="T0" fmla="*/ 3 w 1769"/>
                      <a:gd name="T1" fmla="*/ 5 h 791"/>
                      <a:gd name="T2" fmla="*/ 254 w 1769"/>
                      <a:gd name="T3" fmla="*/ 35 h 791"/>
                      <a:gd name="T4" fmla="*/ 605 w 1769"/>
                      <a:gd name="T5" fmla="*/ 124 h 791"/>
                      <a:gd name="T6" fmla="*/ 842 w 1769"/>
                      <a:gd name="T7" fmla="*/ 267 h 791"/>
                      <a:gd name="T8" fmla="*/ 918 w 1769"/>
                      <a:gd name="T9" fmla="*/ 376 h 791"/>
                      <a:gd name="T10" fmla="*/ 883 w 1769"/>
                      <a:gd name="T11" fmla="*/ 487 h 791"/>
                      <a:gd name="T12" fmla="*/ 831 w 1769"/>
                      <a:gd name="T13" fmla="*/ 391 h 791"/>
                      <a:gd name="T14" fmla="*/ 726 w 1769"/>
                      <a:gd name="T15" fmla="*/ 281 h 791"/>
                      <a:gd name="T16" fmla="*/ 580 w 1769"/>
                      <a:gd name="T17" fmla="*/ 183 h 791"/>
                      <a:gd name="T18" fmla="*/ 304 w 1769"/>
                      <a:gd name="T19" fmla="*/ 94 h 791"/>
                      <a:gd name="T20" fmla="*/ 0 w 1769"/>
                      <a:gd name="T21" fmla="*/ 47 h 791"/>
                      <a:gd name="T22" fmla="*/ 3 w 1769"/>
                      <a:gd name="T23" fmla="*/ 5 h 791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 cap="flat" cmpd="sng">
                        <a:solidFill>
                          <a:srgbClr val="000000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ru-RU">
                      <a:solidFill>
                        <a:srgbClr val="FFCC00"/>
                      </a:solidFill>
                      <a:latin typeface="Arial" charset="0"/>
                    </a:endParaRPr>
                  </a:p>
                </p:txBody>
              </p:sp>
            </p:grpSp>
            <p:grpSp>
              <p:nvGrpSpPr>
                <p:cNvPr id="2092" name="Group 41"/>
                <p:cNvGrpSpPr>
                  <a:grpSpLocks/>
                </p:cNvGrpSpPr>
                <p:nvPr/>
              </p:nvGrpSpPr>
              <p:grpSpPr bwMode="auto">
                <a:xfrm>
                  <a:off x="3142" y="850"/>
                  <a:ext cx="966" cy="522"/>
                  <a:chOff x="-5" y="2196"/>
                  <a:chExt cx="2463" cy="1332"/>
                </a:xfrm>
              </p:grpSpPr>
              <p:sp>
                <p:nvSpPr>
                  <p:cNvPr id="2164" name="Freeform 42"/>
                  <p:cNvSpPr>
                    <a:spLocks/>
                  </p:cNvSpPr>
                  <p:nvPr/>
                </p:nvSpPr>
                <p:spPr bwMode="hidden">
                  <a:xfrm rot="19495919" flipH="1">
                    <a:off x="644" y="2196"/>
                    <a:ext cx="1809" cy="347"/>
                  </a:xfrm>
                  <a:custGeom>
                    <a:avLst/>
                    <a:gdLst>
                      <a:gd name="T0" fmla="*/ 0 w 2736"/>
                      <a:gd name="T1" fmla="*/ 347 h 504"/>
                      <a:gd name="T2" fmla="*/ 571 w 2736"/>
                      <a:gd name="T3" fmla="*/ 116 h 504"/>
                      <a:gd name="T4" fmla="*/ 1174 w 2736"/>
                      <a:gd name="T5" fmla="*/ 17 h 504"/>
                      <a:gd name="T6" fmla="*/ 1809 w 2736"/>
                      <a:gd name="T7" fmla="*/ 17 h 504"/>
                      <a:gd name="T8" fmla="*/ 1798 w 2736"/>
                      <a:gd name="T9" fmla="*/ 71 h 504"/>
                      <a:gd name="T10" fmla="*/ 1166 w 2736"/>
                      <a:gd name="T11" fmla="*/ 71 h 504"/>
                      <a:gd name="T12" fmla="*/ 432 w 2736"/>
                      <a:gd name="T13" fmla="*/ 201 h 504"/>
                      <a:gd name="T14" fmla="*/ 0 w 2736"/>
                      <a:gd name="T15" fmla="*/ 347 h 50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 cap="flat" cmpd="sng">
                        <a:solidFill>
                          <a:srgbClr val="000000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ru-RU">
                      <a:solidFill>
                        <a:srgbClr val="FFCC00"/>
                      </a:solidFill>
                      <a:latin typeface="Arial" charset="0"/>
                    </a:endParaRPr>
                  </a:p>
                </p:txBody>
              </p:sp>
              <p:sp>
                <p:nvSpPr>
                  <p:cNvPr id="2165" name="Freeform 43"/>
                  <p:cNvSpPr>
                    <a:spLocks/>
                  </p:cNvSpPr>
                  <p:nvPr/>
                </p:nvSpPr>
                <p:spPr bwMode="hidden">
                  <a:xfrm rot="19495919" flipH="1">
                    <a:off x="-6" y="2982"/>
                    <a:ext cx="971" cy="545"/>
                  </a:xfrm>
                  <a:custGeom>
                    <a:avLst/>
                    <a:gdLst>
                      <a:gd name="T0" fmla="*/ 3 w 1769"/>
                      <a:gd name="T1" fmla="*/ 6 h 791"/>
                      <a:gd name="T2" fmla="*/ 266 w 1769"/>
                      <a:gd name="T3" fmla="*/ 39 h 791"/>
                      <a:gd name="T4" fmla="*/ 635 w 1769"/>
                      <a:gd name="T5" fmla="*/ 138 h 791"/>
                      <a:gd name="T6" fmla="*/ 884 w 1769"/>
                      <a:gd name="T7" fmla="*/ 298 h 791"/>
                      <a:gd name="T8" fmla="*/ 964 w 1769"/>
                      <a:gd name="T9" fmla="*/ 420 h 791"/>
                      <a:gd name="T10" fmla="*/ 927 w 1769"/>
                      <a:gd name="T11" fmla="*/ 542 h 791"/>
                      <a:gd name="T12" fmla="*/ 872 w 1769"/>
                      <a:gd name="T13" fmla="*/ 435 h 791"/>
                      <a:gd name="T14" fmla="*/ 762 w 1769"/>
                      <a:gd name="T15" fmla="*/ 313 h 791"/>
                      <a:gd name="T16" fmla="*/ 609 w 1769"/>
                      <a:gd name="T17" fmla="*/ 204 h 791"/>
                      <a:gd name="T18" fmla="*/ 319 w 1769"/>
                      <a:gd name="T19" fmla="*/ 105 h 791"/>
                      <a:gd name="T20" fmla="*/ 0 w 1769"/>
                      <a:gd name="T21" fmla="*/ 52 h 791"/>
                      <a:gd name="T22" fmla="*/ 3 w 1769"/>
                      <a:gd name="T23" fmla="*/ 6 h 791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 cap="flat" cmpd="sng">
                        <a:solidFill>
                          <a:srgbClr val="000000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ru-RU">
                      <a:solidFill>
                        <a:srgbClr val="FFCC00"/>
                      </a:solidFill>
                      <a:latin typeface="Arial" charset="0"/>
                    </a:endParaRPr>
                  </a:p>
                </p:txBody>
              </p:sp>
            </p:grpSp>
            <p:grpSp>
              <p:nvGrpSpPr>
                <p:cNvPr id="2093" name="Group 44"/>
                <p:cNvGrpSpPr>
                  <a:grpSpLocks/>
                </p:cNvGrpSpPr>
                <p:nvPr/>
              </p:nvGrpSpPr>
              <p:grpSpPr bwMode="auto">
                <a:xfrm>
                  <a:off x="3124" y="777"/>
                  <a:ext cx="971" cy="417"/>
                  <a:chOff x="-52" y="2009"/>
                  <a:chExt cx="2477" cy="1064"/>
                </a:xfrm>
              </p:grpSpPr>
              <p:sp>
                <p:nvSpPr>
                  <p:cNvPr id="2162" name="Freeform 45"/>
                  <p:cNvSpPr>
                    <a:spLocks/>
                  </p:cNvSpPr>
                  <p:nvPr/>
                </p:nvSpPr>
                <p:spPr bwMode="hidden">
                  <a:xfrm rot="20017085" flipH="1">
                    <a:off x="689" y="2010"/>
                    <a:ext cx="1736" cy="303"/>
                  </a:xfrm>
                  <a:custGeom>
                    <a:avLst/>
                    <a:gdLst>
                      <a:gd name="T0" fmla="*/ 0 w 2736"/>
                      <a:gd name="T1" fmla="*/ 303 h 504"/>
                      <a:gd name="T2" fmla="*/ 548 w 2736"/>
                      <a:gd name="T3" fmla="*/ 101 h 504"/>
                      <a:gd name="T4" fmla="*/ 1127 w 2736"/>
                      <a:gd name="T5" fmla="*/ 14 h 504"/>
                      <a:gd name="T6" fmla="*/ 1736 w 2736"/>
                      <a:gd name="T7" fmla="*/ 14 h 504"/>
                      <a:gd name="T8" fmla="*/ 1726 w 2736"/>
                      <a:gd name="T9" fmla="*/ 62 h 504"/>
                      <a:gd name="T10" fmla="*/ 1119 w 2736"/>
                      <a:gd name="T11" fmla="*/ 62 h 504"/>
                      <a:gd name="T12" fmla="*/ 415 w 2736"/>
                      <a:gd name="T13" fmla="*/ 176 h 504"/>
                      <a:gd name="T14" fmla="*/ 0 w 2736"/>
                      <a:gd name="T15" fmla="*/ 303 h 50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 cap="flat" cmpd="sng">
                        <a:solidFill>
                          <a:srgbClr val="000000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ru-RU">
                      <a:solidFill>
                        <a:srgbClr val="FFCC00"/>
                      </a:solidFill>
                      <a:latin typeface="Arial" charset="0"/>
                    </a:endParaRPr>
                  </a:p>
                </p:txBody>
              </p:sp>
              <p:sp>
                <p:nvSpPr>
                  <p:cNvPr id="2163" name="Freeform 46"/>
                  <p:cNvSpPr>
                    <a:spLocks/>
                  </p:cNvSpPr>
                  <p:nvPr/>
                </p:nvSpPr>
                <p:spPr bwMode="hidden">
                  <a:xfrm rot="20017085" flipH="1">
                    <a:off x="-53" y="2598"/>
                    <a:ext cx="931" cy="470"/>
                  </a:xfrm>
                  <a:custGeom>
                    <a:avLst/>
                    <a:gdLst>
                      <a:gd name="T0" fmla="*/ 3 w 1769"/>
                      <a:gd name="T1" fmla="*/ 5 h 791"/>
                      <a:gd name="T2" fmla="*/ 255 w 1769"/>
                      <a:gd name="T3" fmla="*/ 33 h 791"/>
                      <a:gd name="T4" fmla="*/ 609 w 1769"/>
                      <a:gd name="T5" fmla="*/ 119 h 791"/>
                      <a:gd name="T6" fmla="*/ 848 w 1769"/>
                      <a:gd name="T7" fmla="*/ 257 h 791"/>
                      <a:gd name="T8" fmla="*/ 924 w 1769"/>
                      <a:gd name="T9" fmla="*/ 362 h 791"/>
                      <a:gd name="T10" fmla="*/ 889 w 1769"/>
                      <a:gd name="T11" fmla="*/ 468 h 791"/>
                      <a:gd name="T12" fmla="*/ 836 w 1769"/>
                      <a:gd name="T13" fmla="*/ 376 h 791"/>
                      <a:gd name="T14" fmla="*/ 731 w 1769"/>
                      <a:gd name="T15" fmla="*/ 270 h 791"/>
                      <a:gd name="T16" fmla="*/ 584 w 1769"/>
                      <a:gd name="T17" fmla="*/ 176 h 791"/>
                      <a:gd name="T18" fmla="*/ 306 w 1769"/>
                      <a:gd name="T19" fmla="*/ 90 h 791"/>
                      <a:gd name="T20" fmla="*/ 0 w 1769"/>
                      <a:gd name="T21" fmla="*/ 45 h 791"/>
                      <a:gd name="T22" fmla="*/ 3 w 1769"/>
                      <a:gd name="T23" fmla="*/ 5 h 791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 cap="flat" cmpd="sng">
                        <a:solidFill>
                          <a:srgbClr val="000000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ru-RU">
                      <a:solidFill>
                        <a:srgbClr val="FFCC00"/>
                      </a:solidFill>
                      <a:latin typeface="Arial" charset="0"/>
                    </a:endParaRPr>
                  </a:p>
                </p:txBody>
              </p:sp>
            </p:grpSp>
            <p:grpSp>
              <p:nvGrpSpPr>
                <p:cNvPr id="2094" name="Group 47"/>
                <p:cNvGrpSpPr>
                  <a:grpSpLocks/>
                </p:cNvGrpSpPr>
                <p:nvPr/>
              </p:nvGrpSpPr>
              <p:grpSpPr bwMode="auto">
                <a:xfrm>
                  <a:off x="3115" y="700"/>
                  <a:ext cx="969" cy="363"/>
                  <a:chOff x="-74" y="1813"/>
                  <a:chExt cx="2472" cy="927"/>
                </a:xfrm>
              </p:grpSpPr>
              <p:sp>
                <p:nvSpPr>
                  <p:cNvPr id="2160" name="Freeform 48"/>
                  <p:cNvSpPr>
                    <a:spLocks/>
                  </p:cNvSpPr>
                  <p:nvPr/>
                </p:nvSpPr>
                <p:spPr bwMode="hidden">
                  <a:xfrm rot="20519637" flipH="1">
                    <a:off x="721" y="1812"/>
                    <a:ext cx="1677" cy="331"/>
                  </a:xfrm>
                  <a:custGeom>
                    <a:avLst/>
                    <a:gdLst>
                      <a:gd name="T0" fmla="*/ 0 w 2736"/>
                      <a:gd name="T1" fmla="*/ 331 h 504"/>
                      <a:gd name="T2" fmla="*/ 530 w 2736"/>
                      <a:gd name="T3" fmla="*/ 110 h 504"/>
                      <a:gd name="T4" fmla="*/ 1089 w 2736"/>
                      <a:gd name="T5" fmla="*/ 16 h 504"/>
                      <a:gd name="T6" fmla="*/ 1677 w 2736"/>
                      <a:gd name="T7" fmla="*/ 16 h 504"/>
                      <a:gd name="T8" fmla="*/ 1667 w 2736"/>
                      <a:gd name="T9" fmla="*/ 68 h 504"/>
                      <a:gd name="T10" fmla="*/ 1081 w 2736"/>
                      <a:gd name="T11" fmla="*/ 68 h 504"/>
                      <a:gd name="T12" fmla="*/ 401 w 2736"/>
                      <a:gd name="T13" fmla="*/ 192 h 504"/>
                      <a:gd name="T14" fmla="*/ 0 w 2736"/>
                      <a:gd name="T15" fmla="*/ 331 h 50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 cap="flat" cmpd="sng">
                        <a:solidFill>
                          <a:srgbClr val="000000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ru-RU">
                      <a:solidFill>
                        <a:srgbClr val="FFCC00"/>
                      </a:solidFill>
                      <a:latin typeface="Arial" charset="0"/>
                    </a:endParaRPr>
                  </a:p>
                </p:txBody>
              </p:sp>
              <p:sp>
                <p:nvSpPr>
                  <p:cNvPr id="2161" name="Freeform 49"/>
                  <p:cNvSpPr>
                    <a:spLocks/>
                  </p:cNvSpPr>
                  <p:nvPr/>
                </p:nvSpPr>
                <p:spPr bwMode="hidden">
                  <a:xfrm rot="20519637" flipH="1">
                    <a:off x="-74" y="2212"/>
                    <a:ext cx="900" cy="523"/>
                  </a:xfrm>
                  <a:custGeom>
                    <a:avLst/>
                    <a:gdLst>
                      <a:gd name="T0" fmla="*/ 3 w 1769"/>
                      <a:gd name="T1" fmla="*/ 5 h 791"/>
                      <a:gd name="T2" fmla="*/ 247 w 1769"/>
                      <a:gd name="T3" fmla="*/ 37 h 791"/>
                      <a:gd name="T4" fmla="*/ 589 w 1769"/>
                      <a:gd name="T5" fmla="*/ 132 h 791"/>
                      <a:gd name="T6" fmla="*/ 820 w 1769"/>
                      <a:gd name="T7" fmla="*/ 286 h 791"/>
                      <a:gd name="T8" fmla="*/ 893 w 1769"/>
                      <a:gd name="T9" fmla="*/ 403 h 791"/>
                      <a:gd name="T10" fmla="*/ 859 w 1769"/>
                      <a:gd name="T11" fmla="*/ 520 h 791"/>
                      <a:gd name="T12" fmla="*/ 808 w 1769"/>
                      <a:gd name="T13" fmla="*/ 418 h 791"/>
                      <a:gd name="T14" fmla="*/ 707 w 1769"/>
                      <a:gd name="T15" fmla="*/ 300 h 791"/>
                      <a:gd name="T16" fmla="*/ 564 w 1769"/>
                      <a:gd name="T17" fmla="*/ 196 h 791"/>
                      <a:gd name="T18" fmla="*/ 296 w 1769"/>
                      <a:gd name="T19" fmla="*/ 101 h 791"/>
                      <a:gd name="T20" fmla="*/ 0 w 1769"/>
                      <a:gd name="T21" fmla="*/ 50 h 791"/>
                      <a:gd name="T22" fmla="*/ 3 w 1769"/>
                      <a:gd name="T23" fmla="*/ 5 h 791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 cap="flat" cmpd="sng">
                        <a:solidFill>
                          <a:srgbClr val="000000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ru-RU">
                      <a:solidFill>
                        <a:srgbClr val="FFCC00"/>
                      </a:solidFill>
                      <a:latin typeface="Arial" charset="0"/>
                    </a:endParaRPr>
                  </a:p>
                </p:txBody>
              </p:sp>
            </p:grpSp>
            <p:grpSp>
              <p:nvGrpSpPr>
                <p:cNvPr id="2095" name="Group 50"/>
                <p:cNvGrpSpPr>
                  <a:grpSpLocks/>
                </p:cNvGrpSpPr>
                <p:nvPr/>
              </p:nvGrpSpPr>
              <p:grpSpPr bwMode="auto">
                <a:xfrm>
                  <a:off x="3153" y="613"/>
                  <a:ext cx="918" cy="257"/>
                  <a:chOff x="22" y="1591"/>
                  <a:chExt cx="2342" cy="657"/>
                </a:xfrm>
              </p:grpSpPr>
              <p:sp>
                <p:nvSpPr>
                  <p:cNvPr id="2158" name="Freeform 51"/>
                  <p:cNvSpPr>
                    <a:spLocks/>
                  </p:cNvSpPr>
                  <p:nvPr/>
                </p:nvSpPr>
                <p:spPr bwMode="hidden">
                  <a:xfrm rot="21136207" flipH="1">
                    <a:off x="819" y="1586"/>
                    <a:ext cx="1544" cy="313"/>
                  </a:xfrm>
                  <a:custGeom>
                    <a:avLst/>
                    <a:gdLst>
                      <a:gd name="T0" fmla="*/ 0 w 2736"/>
                      <a:gd name="T1" fmla="*/ 313 h 504"/>
                      <a:gd name="T2" fmla="*/ 488 w 2736"/>
                      <a:gd name="T3" fmla="*/ 104 h 504"/>
                      <a:gd name="T4" fmla="*/ 1002 w 2736"/>
                      <a:gd name="T5" fmla="*/ 15 h 504"/>
                      <a:gd name="T6" fmla="*/ 1544 w 2736"/>
                      <a:gd name="T7" fmla="*/ 15 h 504"/>
                      <a:gd name="T8" fmla="*/ 1535 w 2736"/>
                      <a:gd name="T9" fmla="*/ 64 h 504"/>
                      <a:gd name="T10" fmla="*/ 995 w 2736"/>
                      <a:gd name="T11" fmla="*/ 64 h 504"/>
                      <a:gd name="T12" fmla="*/ 369 w 2736"/>
                      <a:gd name="T13" fmla="*/ 181 h 504"/>
                      <a:gd name="T14" fmla="*/ 0 w 2736"/>
                      <a:gd name="T15" fmla="*/ 313 h 50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 cap="flat" cmpd="sng">
                        <a:solidFill>
                          <a:srgbClr val="000000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ru-RU">
                      <a:solidFill>
                        <a:srgbClr val="FFCC00"/>
                      </a:solidFill>
                      <a:latin typeface="Arial" charset="0"/>
                    </a:endParaRPr>
                  </a:p>
                </p:txBody>
              </p:sp>
              <p:sp>
                <p:nvSpPr>
                  <p:cNvPr id="2159" name="Freeform 52"/>
                  <p:cNvSpPr>
                    <a:spLocks/>
                  </p:cNvSpPr>
                  <p:nvPr/>
                </p:nvSpPr>
                <p:spPr bwMode="hidden">
                  <a:xfrm rot="21136207" flipH="1">
                    <a:off x="21" y="1757"/>
                    <a:ext cx="829" cy="490"/>
                  </a:xfrm>
                  <a:custGeom>
                    <a:avLst/>
                    <a:gdLst>
                      <a:gd name="T0" fmla="*/ 2 w 1769"/>
                      <a:gd name="T1" fmla="*/ 5 h 791"/>
                      <a:gd name="T2" fmla="*/ 227 w 1769"/>
                      <a:gd name="T3" fmla="*/ 35 h 791"/>
                      <a:gd name="T4" fmla="*/ 542 w 1769"/>
                      <a:gd name="T5" fmla="*/ 124 h 791"/>
                      <a:gd name="T6" fmla="*/ 755 w 1769"/>
                      <a:gd name="T7" fmla="*/ 268 h 791"/>
                      <a:gd name="T8" fmla="*/ 823 w 1769"/>
                      <a:gd name="T9" fmla="*/ 377 h 791"/>
                      <a:gd name="T10" fmla="*/ 792 w 1769"/>
                      <a:gd name="T11" fmla="*/ 488 h 791"/>
                      <a:gd name="T12" fmla="*/ 745 w 1769"/>
                      <a:gd name="T13" fmla="*/ 392 h 791"/>
                      <a:gd name="T14" fmla="*/ 651 w 1769"/>
                      <a:gd name="T15" fmla="*/ 281 h 791"/>
                      <a:gd name="T16" fmla="*/ 520 w 1769"/>
                      <a:gd name="T17" fmla="*/ 183 h 791"/>
                      <a:gd name="T18" fmla="*/ 272 w 1769"/>
                      <a:gd name="T19" fmla="*/ 94 h 791"/>
                      <a:gd name="T20" fmla="*/ 0 w 1769"/>
                      <a:gd name="T21" fmla="*/ 47 h 791"/>
                      <a:gd name="T22" fmla="*/ 2 w 1769"/>
                      <a:gd name="T23" fmla="*/ 5 h 791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 cap="flat" cmpd="sng">
                        <a:solidFill>
                          <a:srgbClr val="000000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ru-RU">
                      <a:solidFill>
                        <a:srgbClr val="FFCC00"/>
                      </a:solidFill>
                      <a:latin typeface="Arial" charset="0"/>
                    </a:endParaRPr>
                  </a:p>
                </p:txBody>
              </p:sp>
            </p:grpSp>
            <p:grpSp>
              <p:nvGrpSpPr>
                <p:cNvPr id="2096" name="Group 53"/>
                <p:cNvGrpSpPr>
                  <a:grpSpLocks/>
                </p:cNvGrpSpPr>
                <p:nvPr/>
              </p:nvGrpSpPr>
              <p:grpSpPr bwMode="auto">
                <a:xfrm>
                  <a:off x="3218" y="556"/>
                  <a:ext cx="843" cy="134"/>
                  <a:chOff x="189" y="1446"/>
                  <a:chExt cx="2150" cy="343"/>
                </a:xfrm>
              </p:grpSpPr>
              <p:sp>
                <p:nvSpPr>
                  <p:cNvPr id="2156" name="Freeform 54"/>
                  <p:cNvSpPr>
                    <a:spLocks/>
                  </p:cNvSpPr>
                  <p:nvPr/>
                </p:nvSpPr>
                <p:spPr bwMode="hidden">
                  <a:xfrm rot="84182" flipH="1">
                    <a:off x="935" y="1463"/>
                    <a:ext cx="1404" cy="220"/>
                  </a:xfrm>
                  <a:custGeom>
                    <a:avLst/>
                    <a:gdLst>
                      <a:gd name="T0" fmla="*/ 0 w 2736"/>
                      <a:gd name="T1" fmla="*/ 220 h 504"/>
                      <a:gd name="T2" fmla="*/ 443 w 2736"/>
                      <a:gd name="T3" fmla="*/ 73 h 504"/>
                      <a:gd name="T4" fmla="*/ 911 w 2736"/>
                      <a:gd name="T5" fmla="*/ 10 h 504"/>
                      <a:gd name="T6" fmla="*/ 1404 w 2736"/>
                      <a:gd name="T7" fmla="*/ 10 h 504"/>
                      <a:gd name="T8" fmla="*/ 1396 w 2736"/>
                      <a:gd name="T9" fmla="*/ 45 h 504"/>
                      <a:gd name="T10" fmla="*/ 905 w 2736"/>
                      <a:gd name="T11" fmla="*/ 45 h 504"/>
                      <a:gd name="T12" fmla="*/ 336 w 2736"/>
                      <a:gd name="T13" fmla="*/ 127 h 504"/>
                      <a:gd name="T14" fmla="*/ 0 w 2736"/>
                      <a:gd name="T15" fmla="*/ 220 h 50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 cap="flat" cmpd="sng">
                        <a:solidFill>
                          <a:srgbClr val="000000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ru-RU">
                      <a:solidFill>
                        <a:srgbClr val="FFCC00"/>
                      </a:solidFill>
                      <a:latin typeface="Arial" charset="0"/>
                    </a:endParaRPr>
                  </a:p>
                </p:txBody>
              </p:sp>
              <p:sp>
                <p:nvSpPr>
                  <p:cNvPr id="2157" name="Freeform 55"/>
                  <p:cNvSpPr>
                    <a:spLocks/>
                  </p:cNvSpPr>
                  <p:nvPr/>
                </p:nvSpPr>
                <p:spPr bwMode="hidden">
                  <a:xfrm rot="84182" flipH="1">
                    <a:off x="189" y="1441"/>
                    <a:ext cx="755" cy="348"/>
                  </a:xfrm>
                  <a:custGeom>
                    <a:avLst/>
                    <a:gdLst>
                      <a:gd name="T0" fmla="*/ 2 w 1769"/>
                      <a:gd name="T1" fmla="*/ 4 h 791"/>
                      <a:gd name="T2" fmla="*/ 207 w 1769"/>
                      <a:gd name="T3" fmla="*/ 25 h 791"/>
                      <a:gd name="T4" fmla="*/ 494 w 1769"/>
                      <a:gd name="T5" fmla="*/ 88 h 791"/>
                      <a:gd name="T6" fmla="*/ 688 w 1769"/>
                      <a:gd name="T7" fmla="*/ 190 h 791"/>
                      <a:gd name="T8" fmla="*/ 749 w 1769"/>
                      <a:gd name="T9" fmla="*/ 268 h 791"/>
                      <a:gd name="T10" fmla="*/ 721 w 1769"/>
                      <a:gd name="T11" fmla="*/ 346 h 791"/>
                      <a:gd name="T12" fmla="*/ 678 w 1769"/>
                      <a:gd name="T13" fmla="*/ 278 h 791"/>
                      <a:gd name="T14" fmla="*/ 593 w 1769"/>
                      <a:gd name="T15" fmla="*/ 200 h 791"/>
                      <a:gd name="T16" fmla="*/ 473 w 1769"/>
                      <a:gd name="T17" fmla="*/ 130 h 791"/>
                      <a:gd name="T18" fmla="*/ 248 w 1769"/>
                      <a:gd name="T19" fmla="*/ 67 h 791"/>
                      <a:gd name="T20" fmla="*/ 0 w 1769"/>
                      <a:gd name="T21" fmla="*/ 33 h 791"/>
                      <a:gd name="T22" fmla="*/ 2 w 1769"/>
                      <a:gd name="T23" fmla="*/ 4 h 791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 cap="flat" cmpd="sng">
                        <a:solidFill>
                          <a:srgbClr val="000000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ru-RU">
                      <a:solidFill>
                        <a:srgbClr val="FFCC00"/>
                      </a:solidFill>
                      <a:latin typeface="Arial" charset="0"/>
                    </a:endParaRPr>
                  </a:p>
                </p:txBody>
              </p:sp>
            </p:grpSp>
            <p:grpSp>
              <p:nvGrpSpPr>
                <p:cNvPr id="2097" name="Group 56"/>
                <p:cNvGrpSpPr>
                  <a:grpSpLocks/>
                </p:cNvGrpSpPr>
                <p:nvPr/>
              </p:nvGrpSpPr>
              <p:grpSpPr bwMode="auto">
                <a:xfrm>
                  <a:off x="3342" y="418"/>
                  <a:ext cx="737" cy="167"/>
                  <a:chOff x="505" y="1094"/>
                  <a:chExt cx="1879" cy="427"/>
                </a:xfrm>
              </p:grpSpPr>
              <p:sp>
                <p:nvSpPr>
                  <p:cNvPr id="2154" name="Freeform 57"/>
                  <p:cNvSpPr>
                    <a:spLocks/>
                  </p:cNvSpPr>
                  <p:nvPr/>
                </p:nvSpPr>
                <p:spPr bwMode="hidden">
                  <a:xfrm rot="802576" flipH="1">
                    <a:off x="1151" y="1306"/>
                    <a:ext cx="1234" cy="214"/>
                  </a:xfrm>
                  <a:custGeom>
                    <a:avLst/>
                    <a:gdLst>
                      <a:gd name="T0" fmla="*/ 0 w 2736"/>
                      <a:gd name="T1" fmla="*/ 214 h 504"/>
                      <a:gd name="T2" fmla="*/ 390 w 2736"/>
                      <a:gd name="T3" fmla="*/ 71 h 504"/>
                      <a:gd name="T4" fmla="*/ 801 w 2736"/>
                      <a:gd name="T5" fmla="*/ 10 h 504"/>
                      <a:gd name="T6" fmla="*/ 1234 w 2736"/>
                      <a:gd name="T7" fmla="*/ 10 h 504"/>
                      <a:gd name="T8" fmla="*/ 1227 w 2736"/>
                      <a:gd name="T9" fmla="*/ 44 h 504"/>
                      <a:gd name="T10" fmla="*/ 796 w 2736"/>
                      <a:gd name="T11" fmla="*/ 44 h 504"/>
                      <a:gd name="T12" fmla="*/ 295 w 2736"/>
                      <a:gd name="T13" fmla="*/ 124 h 504"/>
                      <a:gd name="T14" fmla="*/ 0 w 2736"/>
                      <a:gd name="T15" fmla="*/ 214 h 50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 cap="flat" cmpd="sng">
                        <a:solidFill>
                          <a:srgbClr val="000000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ru-RU">
                      <a:solidFill>
                        <a:srgbClr val="FFCC00"/>
                      </a:solidFill>
                      <a:latin typeface="Arial" charset="0"/>
                    </a:endParaRPr>
                  </a:p>
                </p:txBody>
              </p:sp>
              <p:sp>
                <p:nvSpPr>
                  <p:cNvPr id="2155" name="Freeform 58"/>
                  <p:cNvSpPr>
                    <a:spLocks/>
                  </p:cNvSpPr>
                  <p:nvPr/>
                </p:nvSpPr>
                <p:spPr bwMode="hidden">
                  <a:xfrm rot="802576" flipH="1">
                    <a:off x="505" y="1095"/>
                    <a:ext cx="662" cy="335"/>
                  </a:xfrm>
                  <a:custGeom>
                    <a:avLst/>
                    <a:gdLst>
                      <a:gd name="T0" fmla="*/ 2 w 1769"/>
                      <a:gd name="T1" fmla="*/ 3 h 791"/>
                      <a:gd name="T2" fmla="*/ 181 w 1769"/>
                      <a:gd name="T3" fmla="*/ 24 h 791"/>
                      <a:gd name="T4" fmla="*/ 433 w 1769"/>
                      <a:gd name="T5" fmla="*/ 85 h 791"/>
                      <a:gd name="T6" fmla="*/ 603 w 1769"/>
                      <a:gd name="T7" fmla="*/ 183 h 791"/>
                      <a:gd name="T8" fmla="*/ 657 w 1769"/>
                      <a:gd name="T9" fmla="*/ 258 h 791"/>
                      <a:gd name="T10" fmla="*/ 632 w 1769"/>
                      <a:gd name="T11" fmla="*/ 333 h 791"/>
                      <a:gd name="T12" fmla="*/ 595 w 1769"/>
                      <a:gd name="T13" fmla="*/ 268 h 791"/>
                      <a:gd name="T14" fmla="*/ 520 w 1769"/>
                      <a:gd name="T15" fmla="*/ 192 h 791"/>
                      <a:gd name="T16" fmla="*/ 415 w 1769"/>
                      <a:gd name="T17" fmla="*/ 125 h 791"/>
                      <a:gd name="T18" fmla="*/ 217 w 1769"/>
                      <a:gd name="T19" fmla="*/ 64 h 791"/>
                      <a:gd name="T20" fmla="*/ 0 w 1769"/>
                      <a:gd name="T21" fmla="*/ 32 h 791"/>
                      <a:gd name="T22" fmla="*/ 2 w 1769"/>
                      <a:gd name="T23" fmla="*/ 3 h 791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ru-RU">
                      <a:solidFill>
                        <a:srgbClr val="FFCC00"/>
                      </a:solidFill>
                      <a:latin typeface="Arial" charset="0"/>
                    </a:endParaRPr>
                  </a:p>
                </p:txBody>
              </p:sp>
            </p:grpSp>
            <p:grpSp>
              <p:nvGrpSpPr>
                <p:cNvPr id="2098" name="Group 59"/>
                <p:cNvGrpSpPr>
                  <a:grpSpLocks/>
                </p:cNvGrpSpPr>
                <p:nvPr/>
              </p:nvGrpSpPr>
              <p:grpSpPr bwMode="auto">
                <a:xfrm>
                  <a:off x="3386" y="341"/>
                  <a:ext cx="725" cy="218"/>
                  <a:chOff x="616" y="899"/>
                  <a:chExt cx="1850" cy="554"/>
                </a:xfrm>
              </p:grpSpPr>
              <p:sp>
                <p:nvSpPr>
                  <p:cNvPr id="2152" name="Freeform 60"/>
                  <p:cNvSpPr>
                    <a:spLocks/>
                  </p:cNvSpPr>
                  <p:nvPr/>
                </p:nvSpPr>
                <p:spPr bwMode="hidden">
                  <a:xfrm rot="1277471" flipH="1">
                    <a:off x="1231" y="1237"/>
                    <a:ext cx="1235" cy="216"/>
                  </a:xfrm>
                  <a:custGeom>
                    <a:avLst/>
                    <a:gdLst>
                      <a:gd name="T0" fmla="*/ 0 w 2736"/>
                      <a:gd name="T1" fmla="*/ 216 h 504"/>
                      <a:gd name="T2" fmla="*/ 390 w 2736"/>
                      <a:gd name="T3" fmla="*/ 72 h 504"/>
                      <a:gd name="T4" fmla="*/ 802 w 2736"/>
                      <a:gd name="T5" fmla="*/ 10 h 504"/>
                      <a:gd name="T6" fmla="*/ 1235 w 2736"/>
                      <a:gd name="T7" fmla="*/ 10 h 504"/>
                      <a:gd name="T8" fmla="*/ 1228 w 2736"/>
                      <a:gd name="T9" fmla="*/ 44 h 504"/>
                      <a:gd name="T10" fmla="*/ 796 w 2736"/>
                      <a:gd name="T11" fmla="*/ 44 h 504"/>
                      <a:gd name="T12" fmla="*/ 295 w 2736"/>
                      <a:gd name="T13" fmla="*/ 125 h 504"/>
                      <a:gd name="T14" fmla="*/ 0 w 2736"/>
                      <a:gd name="T15" fmla="*/ 216 h 50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 cap="flat" cmpd="sng">
                        <a:solidFill>
                          <a:srgbClr val="000000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ru-RU">
                      <a:solidFill>
                        <a:srgbClr val="FFCC00"/>
                      </a:solidFill>
                      <a:latin typeface="Arial" charset="0"/>
                    </a:endParaRPr>
                  </a:p>
                </p:txBody>
              </p:sp>
              <p:sp>
                <p:nvSpPr>
                  <p:cNvPr id="2153" name="Freeform 61"/>
                  <p:cNvSpPr>
                    <a:spLocks/>
                  </p:cNvSpPr>
                  <p:nvPr/>
                </p:nvSpPr>
                <p:spPr bwMode="hidden">
                  <a:xfrm rot="1277471" flipH="1">
                    <a:off x="615" y="898"/>
                    <a:ext cx="662" cy="339"/>
                  </a:xfrm>
                  <a:custGeom>
                    <a:avLst/>
                    <a:gdLst>
                      <a:gd name="T0" fmla="*/ 2 w 1769"/>
                      <a:gd name="T1" fmla="*/ 3 h 791"/>
                      <a:gd name="T2" fmla="*/ 181 w 1769"/>
                      <a:gd name="T3" fmla="*/ 24 h 791"/>
                      <a:gd name="T4" fmla="*/ 433 w 1769"/>
                      <a:gd name="T5" fmla="*/ 86 h 791"/>
                      <a:gd name="T6" fmla="*/ 603 w 1769"/>
                      <a:gd name="T7" fmla="*/ 185 h 791"/>
                      <a:gd name="T8" fmla="*/ 657 w 1769"/>
                      <a:gd name="T9" fmla="*/ 261 h 791"/>
                      <a:gd name="T10" fmla="*/ 632 w 1769"/>
                      <a:gd name="T11" fmla="*/ 337 h 791"/>
                      <a:gd name="T12" fmla="*/ 595 w 1769"/>
                      <a:gd name="T13" fmla="*/ 271 h 791"/>
                      <a:gd name="T14" fmla="*/ 520 w 1769"/>
                      <a:gd name="T15" fmla="*/ 195 h 791"/>
                      <a:gd name="T16" fmla="*/ 415 w 1769"/>
                      <a:gd name="T17" fmla="*/ 127 h 791"/>
                      <a:gd name="T18" fmla="*/ 217 w 1769"/>
                      <a:gd name="T19" fmla="*/ 65 h 791"/>
                      <a:gd name="T20" fmla="*/ 0 w 1769"/>
                      <a:gd name="T21" fmla="*/ 33 h 791"/>
                      <a:gd name="T22" fmla="*/ 2 w 1769"/>
                      <a:gd name="T23" fmla="*/ 3 h 791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ru-RU">
                      <a:solidFill>
                        <a:srgbClr val="FFCC00"/>
                      </a:solidFill>
                      <a:latin typeface="Arial" charset="0"/>
                    </a:endParaRPr>
                  </a:p>
                </p:txBody>
              </p:sp>
            </p:grpSp>
            <p:grpSp>
              <p:nvGrpSpPr>
                <p:cNvPr id="2099" name="Group 62"/>
                <p:cNvGrpSpPr>
                  <a:grpSpLocks/>
                </p:cNvGrpSpPr>
                <p:nvPr/>
              </p:nvGrpSpPr>
              <p:grpSpPr bwMode="auto">
                <a:xfrm>
                  <a:off x="3472" y="231"/>
                  <a:ext cx="693" cy="291"/>
                  <a:chOff x="3472" y="231"/>
                  <a:chExt cx="693" cy="291"/>
                </a:xfrm>
              </p:grpSpPr>
              <p:sp>
                <p:nvSpPr>
                  <p:cNvPr id="2150" name="Freeform 63"/>
                  <p:cNvSpPr>
                    <a:spLocks/>
                  </p:cNvSpPr>
                  <p:nvPr/>
                </p:nvSpPr>
                <p:spPr bwMode="hidden">
                  <a:xfrm rot="2028410" flipH="1">
                    <a:off x="3679" y="438"/>
                    <a:ext cx="484" cy="84"/>
                  </a:xfrm>
                  <a:custGeom>
                    <a:avLst/>
                    <a:gdLst>
                      <a:gd name="T0" fmla="*/ 0 w 2736"/>
                      <a:gd name="T1" fmla="*/ 84 h 504"/>
                      <a:gd name="T2" fmla="*/ 153 w 2736"/>
                      <a:gd name="T3" fmla="*/ 28 h 504"/>
                      <a:gd name="T4" fmla="*/ 314 w 2736"/>
                      <a:gd name="T5" fmla="*/ 4 h 504"/>
                      <a:gd name="T6" fmla="*/ 484 w 2736"/>
                      <a:gd name="T7" fmla="*/ 4 h 504"/>
                      <a:gd name="T8" fmla="*/ 481 w 2736"/>
                      <a:gd name="T9" fmla="*/ 17 h 504"/>
                      <a:gd name="T10" fmla="*/ 312 w 2736"/>
                      <a:gd name="T11" fmla="*/ 17 h 504"/>
                      <a:gd name="T12" fmla="*/ 116 w 2736"/>
                      <a:gd name="T13" fmla="*/ 49 h 504"/>
                      <a:gd name="T14" fmla="*/ 0 w 2736"/>
                      <a:gd name="T15" fmla="*/ 84 h 50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 cap="flat" cmpd="sng">
                        <a:solidFill>
                          <a:srgbClr val="000000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ru-RU">
                      <a:solidFill>
                        <a:srgbClr val="FFCC00"/>
                      </a:solidFill>
                      <a:latin typeface="Arial" charset="0"/>
                    </a:endParaRPr>
                  </a:p>
                </p:txBody>
              </p:sp>
              <p:sp>
                <p:nvSpPr>
                  <p:cNvPr id="2151" name="Freeform 64"/>
                  <p:cNvSpPr>
                    <a:spLocks/>
                  </p:cNvSpPr>
                  <p:nvPr/>
                </p:nvSpPr>
                <p:spPr bwMode="hidden">
                  <a:xfrm rot="2028410" flipH="1">
                    <a:off x="3472" y="229"/>
                    <a:ext cx="260" cy="132"/>
                  </a:xfrm>
                  <a:custGeom>
                    <a:avLst/>
                    <a:gdLst>
                      <a:gd name="T0" fmla="*/ 1 w 1769"/>
                      <a:gd name="T1" fmla="*/ 1 h 791"/>
                      <a:gd name="T2" fmla="*/ 71 w 1769"/>
                      <a:gd name="T3" fmla="*/ 9 h 791"/>
                      <a:gd name="T4" fmla="*/ 170 w 1769"/>
                      <a:gd name="T5" fmla="*/ 33 h 791"/>
                      <a:gd name="T6" fmla="*/ 237 w 1769"/>
                      <a:gd name="T7" fmla="*/ 72 h 791"/>
                      <a:gd name="T8" fmla="*/ 258 w 1769"/>
                      <a:gd name="T9" fmla="*/ 102 h 791"/>
                      <a:gd name="T10" fmla="*/ 248 w 1769"/>
                      <a:gd name="T11" fmla="*/ 131 h 791"/>
                      <a:gd name="T12" fmla="*/ 234 w 1769"/>
                      <a:gd name="T13" fmla="*/ 105 h 791"/>
                      <a:gd name="T14" fmla="*/ 204 w 1769"/>
                      <a:gd name="T15" fmla="*/ 76 h 791"/>
                      <a:gd name="T16" fmla="*/ 163 w 1769"/>
                      <a:gd name="T17" fmla="*/ 49 h 791"/>
                      <a:gd name="T18" fmla="*/ 85 w 1769"/>
                      <a:gd name="T19" fmla="*/ 25 h 791"/>
                      <a:gd name="T20" fmla="*/ 0 w 1769"/>
                      <a:gd name="T21" fmla="*/ 13 h 791"/>
                      <a:gd name="T22" fmla="*/ 1 w 1769"/>
                      <a:gd name="T23" fmla="*/ 1 h 791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ru-RU">
                      <a:solidFill>
                        <a:srgbClr val="FFCC00"/>
                      </a:solidFill>
                      <a:latin typeface="Arial" charset="0"/>
                    </a:endParaRPr>
                  </a:p>
                </p:txBody>
              </p:sp>
            </p:grpSp>
            <p:grpSp>
              <p:nvGrpSpPr>
                <p:cNvPr id="2100" name="Group 65"/>
                <p:cNvGrpSpPr>
                  <a:grpSpLocks/>
                </p:cNvGrpSpPr>
                <p:nvPr/>
              </p:nvGrpSpPr>
              <p:grpSpPr bwMode="auto">
                <a:xfrm>
                  <a:off x="3554" y="118"/>
                  <a:ext cx="664" cy="349"/>
                  <a:chOff x="3554" y="118"/>
                  <a:chExt cx="664" cy="349"/>
                </a:xfrm>
              </p:grpSpPr>
              <p:sp>
                <p:nvSpPr>
                  <p:cNvPr id="2148" name="Freeform 66"/>
                  <p:cNvSpPr>
                    <a:spLocks/>
                  </p:cNvSpPr>
                  <p:nvPr/>
                </p:nvSpPr>
                <p:spPr bwMode="hidden">
                  <a:xfrm rot="2664424" flipH="1">
                    <a:off x="3728" y="383"/>
                    <a:ext cx="490" cy="84"/>
                  </a:xfrm>
                  <a:custGeom>
                    <a:avLst/>
                    <a:gdLst>
                      <a:gd name="T0" fmla="*/ 0 w 2736"/>
                      <a:gd name="T1" fmla="*/ 84 h 504"/>
                      <a:gd name="T2" fmla="*/ 155 w 2736"/>
                      <a:gd name="T3" fmla="*/ 28 h 504"/>
                      <a:gd name="T4" fmla="*/ 318 w 2736"/>
                      <a:gd name="T5" fmla="*/ 4 h 504"/>
                      <a:gd name="T6" fmla="*/ 490 w 2736"/>
                      <a:gd name="T7" fmla="*/ 4 h 504"/>
                      <a:gd name="T8" fmla="*/ 487 w 2736"/>
                      <a:gd name="T9" fmla="*/ 17 h 504"/>
                      <a:gd name="T10" fmla="*/ 316 w 2736"/>
                      <a:gd name="T11" fmla="*/ 17 h 504"/>
                      <a:gd name="T12" fmla="*/ 117 w 2736"/>
                      <a:gd name="T13" fmla="*/ 49 h 504"/>
                      <a:gd name="T14" fmla="*/ 0 w 2736"/>
                      <a:gd name="T15" fmla="*/ 84 h 50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 cap="flat" cmpd="sng">
                        <a:solidFill>
                          <a:srgbClr val="000000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ru-RU">
                      <a:solidFill>
                        <a:srgbClr val="FFCC00"/>
                      </a:solidFill>
                      <a:latin typeface="Arial" charset="0"/>
                    </a:endParaRPr>
                  </a:p>
                </p:txBody>
              </p:sp>
              <p:sp>
                <p:nvSpPr>
                  <p:cNvPr id="2149" name="Freeform 67"/>
                  <p:cNvSpPr>
                    <a:spLocks/>
                  </p:cNvSpPr>
                  <p:nvPr/>
                </p:nvSpPr>
                <p:spPr bwMode="hidden">
                  <a:xfrm rot="2664424" flipH="1">
                    <a:off x="3554" y="118"/>
                    <a:ext cx="263" cy="132"/>
                  </a:xfrm>
                  <a:custGeom>
                    <a:avLst/>
                    <a:gdLst>
                      <a:gd name="T0" fmla="*/ 1 w 1769"/>
                      <a:gd name="T1" fmla="*/ 1 h 791"/>
                      <a:gd name="T2" fmla="*/ 72 w 1769"/>
                      <a:gd name="T3" fmla="*/ 9 h 791"/>
                      <a:gd name="T4" fmla="*/ 172 w 1769"/>
                      <a:gd name="T5" fmla="*/ 33 h 791"/>
                      <a:gd name="T6" fmla="*/ 240 w 1769"/>
                      <a:gd name="T7" fmla="*/ 72 h 791"/>
                      <a:gd name="T8" fmla="*/ 261 w 1769"/>
                      <a:gd name="T9" fmla="*/ 102 h 791"/>
                      <a:gd name="T10" fmla="*/ 251 w 1769"/>
                      <a:gd name="T11" fmla="*/ 131 h 791"/>
                      <a:gd name="T12" fmla="*/ 236 w 1769"/>
                      <a:gd name="T13" fmla="*/ 105 h 791"/>
                      <a:gd name="T14" fmla="*/ 207 w 1769"/>
                      <a:gd name="T15" fmla="*/ 76 h 791"/>
                      <a:gd name="T16" fmla="*/ 165 w 1769"/>
                      <a:gd name="T17" fmla="*/ 49 h 791"/>
                      <a:gd name="T18" fmla="*/ 86 w 1769"/>
                      <a:gd name="T19" fmla="*/ 25 h 791"/>
                      <a:gd name="T20" fmla="*/ 0 w 1769"/>
                      <a:gd name="T21" fmla="*/ 13 h 791"/>
                      <a:gd name="T22" fmla="*/ 1 w 1769"/>
                      <a:gd name="T23" fmla="*/ 1 h 791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ru-RU">
                      <a:solidFill>
                        <a:srgbClr val="FFCC00"/>
                      </a:solidFill>
                      <a:latin typeface="Arial" charset="0"/>
                    </a:endParaRPr>
                  </a:p>
                </p:txBody>
              </p:sp>
            </p:grpSp>
            <p:grpSp>
              <p:nvGrpSpPr>
                <p:cNvPr id="2101" name="Group 68"/>
                <p:cNvGrpSpPr>
                  <a:grpSpLocks/>
                </p:cNvGrpSpPr>
                <p:nvPr/>
              </p:nvGrpSpPr>
              <p:grpSpPr bwMode="auto">
                <a:xfrm>
                  <a:off x="3784" y="30"/>
                  <a:ext cx="305" cy="593"/>
                  <a:chOff x="1633" y="104"/>
                  <a:chExt cx="778" cy="1512"/>
                </a:xfrm>
              </p:grpSpPr>
              <p:sp>
                <p:nvSpPr>
                  <p:cNvPr id="2146" name="Freeform 69"/>
                  <p:cNvSpPr>
                    <a:spLocks/>
                  </p:cNvSpPr>
                  <p:nvPr/>
                </p:nvSpPr>
                <p:spPr bwMode="hidden">
                  <a:xfrm rot="3473776" flipH="1">
                    <a:off x="1752" y="958"/>
                    <a:ext cx="1101" cy="217"/>
                  </a:xfrm>
                  <a:custGeom>
                    <a:avLst/>
                    <a:gdLst>
                      <a:gd name="T0" fmla="*/ 0 w 2736"/>
                      <a:gd name="T1" fmla="*/ 217 h 504"/>
                      <a:gd name="T2" fmla="*/ 348 w 2736"/>
                      <a:gd name="T3" fmla="*/ 72 h 504"/>
                      <a:gd name="T4" fmla="*/ 715 w 2736"/>
                      <a:gd name="T5" fmla="*/ 10 h 504"/>
                      <a:gd name="T6" fmla="*/ 1101 w 2736"/>
                      <a:gd name="T7" fmla="*/ 10 h 504"/>
                      <a:gd name="T8" fmla="*/ 1095 w 2736"/>
                      <a:gd name="T9" fmla="*/ 44 h 504"/>
                      <a:gd name="T10" fmla="*/ 710 w 2736"/>
                      <a:gd name="T11" fmla="*/ 44 h 504"/>
                      <a:gd name="T12" fmla="*/ 263 w 2736"/>
                      <a:gd name="T13" fmla="*/ 126 h 504"/>
                      <a:gd name="T14" fmla="*/ 0 w 2736"/>
                      <a:gd name="T15" fmla="*/ 217 h 50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 cap="flat" cmpd="sng">
                        <a:solidFill>
                          <a:srgbClr val="000000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ru-RU">
                      <a:solidFill>
                        <a:srgbClr val="FFCC00"/>
                      </a:solidFill>
                      <a:latin typeface="Arial" charset="0"/>
                    </a:endParaRPr>
                  </a:p>
                </p:txBody>
              </p:sp>
              <p:sp>
                <p:nvSpPr>
                  <p:cNvPr id="2147" name="Freeform 70"/>
                  <p:cNvSpPr>
                    <a:spLocks/>
                  </p:cNvSpPr>
                  <p:nvPr/>
                </p:nvSpPr>
                <p:spPr bwMode="hidden">
                  <a:xfrm rot="3473776" flipH="1">
                    <a:off x="1505" y="231"/>
                    <a:ext cx="591" cy="337"/>
                  </a:xfrm>
                  <a:custGeom>
                    <a:avLst/>
                    <a:gdLst>
                      <a:gd name="T0" fmla="*/ 2 w 1769"/>
                      <a:gd name="T1" fmla="*/ 3 h 791"/>
                      <a:gd name="T2" fmla="*/ 162 w 1769"/>
                      <a:gd name="T3" fmla="*/ 24 h 791"/>
                      <a:gd name="T4" fmla="*/ 387 w 1769"/>
                      <a:gd name="T5" fmla="*/ 85 h 791"/>
                      <a:gd name="T6" fmla="*/ 538 w 1769"/>
                      <a:gd name="T7" fmla="*/ 184 h 791"/>
                      <a:gd name="T8" fmla="*/ 587 w 1769"/>
                      <a:gd name="T9" fmla="*/ 259 h 791"/>
                      <a:gd name="T10" fmla="*/ 564 w 1769"/>
                      <a:gd name="T11" fmla="*/ 335 h 791"/>
                      <a:gd name="T12" fmla="*/ 531 w 1769"/>
                      <a:gd name="T13" fmla="*/ 269 h 791"/>
                      <a:gd name="T14" fmla="*/ 464 w 1769"/>
                      <a:gd name="T15" fmla="*/ 193 h 791"/>
                      <a:gd name="T16" fmla="*/ 371 w 1769"/>
                      <a:gd name="T17" fmla="*/ 126 h 791"/>
                      <a:gd name="T18" fmla="*/ 194 w 1769"/>
                      <a:gd name="T19" fmla="*/ 65 h 791"/>
                      <a:gd name="T20" fmla="*/ 0 w 1769"/>
                      <a:gd name="T21" fmla="*/ 32 h 791"/>
                      <a:gd name="T22" fmla="*/ 2 w 1769"/>
                      <a:gd name="T23" fmla="*/ 3 h 791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ru-RU">
                      <a:solidFill>
                        <a:srgbClr val="FFCC00"/>
                      </a:solidFill>
                      <a:latin typeface="Arial" charset="0"/>
                    </a:endParaRPr>
                  </a:p>
                </p:txBody>
              </p:sp>
            </p:grpSp>
            <p:grpSp>
              <p:nvGrpSpPr>
                <p:cNvPr id="2102" name="Group 71"/>
                <p:cNvGrpSpPr>
                  <a:grpSpLocks/>
                </p:cNvGrpSpPr>
                <p:nvPr/>
              </p:nvGrpSpPr>
              <p:grpSpPr bwMode="auto">
                <a:xfrm>
                  <a:off x="3903" y="0"/>
                  <a:ext cx="248" cy="601"/>
                  <a:chOff x="1935" y="28"/>
                  <a:chExt cx="634" cy="1534"/>
                </a:xfrm>
              </p:grpSpPr>
              <p:sp>
                <p:nvSpPr>
                  <p:cNvPr id="2144" name="Freeform 72"/>
                  <p:cNvSpPr>
                    <a:spLocks/>
                  </p:cNvSpPr>
                  <p:nvPr/>
                </p:nvSpPr>
                <p:spPr bwMode="hidden">
                  <a:xfrm rot="4126480" flipH="1">
                    <a:off x="1934" y="922"/>
                    <a:ext cx="1055" cy="214"/>
                  </a:xfrm>
                  <a:custGeom>
                    <a:avLst/>
                    <a:gdLst>
                      <a:gd name="T0" fmla="*/ 0 w 2736"/>
                      <a:gd name="T1" fmla="*/ 214 h 504"/>
                      <a:gd name="T2" fmla="*/ 333 w 2736"/>
                      <a:gd name="T3" fmla="*/ 71 h 504"/>
                      <a:gd name="T4" fmla="*/ 685 w 2736"/>
                      <a:gd name="T5" fmla="*/ 10 h 504"/>
                      <a:gd name="T6" fmla="*/ 1055 w 2736"/>
                      <a:gd name="T7" fmla="*/ 10 h 504"/>
                      <a:gd name="T8" fmla="*/ 1049 w 2736"/>
                      <a:gd name="T9" fmla="*/ 44 h 504"/>
                      <a:gd name="T10" fmla="*/ 680 w 2736"/>
                      <a:gd name="T11" fmla="*/ 44 h 504"/>
                      <a:gd name="T12" fmla="*/ 252 w 2736"/>
                      <a:gd name="T13" fmla="*/ 124 h 504"/>
                      <a:gd name="T14" fmla="*/ 0 w 2736"/>
                      <a:gd name="T15" fmla="*/ 214 h 50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 cap="flat" cmpd="sng">
                        <a:solidFill>
                          <a:srgbClr val="000000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ru-RU">
                      <a:solidFill>
                        <a:srgbClr val="FFCC00"/>
                      </a:solidFill>
                      <a:latin typeface="Arial" charset="0"/>
                    </a:endParaRPr>
                  </a:p>
                </p:txBody>
              </p:sp>
              <p:sp>
                <p:nvSpPr>
                  <p:cNvPr id="2145" name="Freeform 73"/>
                  <p:cNvSpPr>
                    <a:spLocks/>
                  </p:cNvSpPr>
                  <p:nvPr/>
                </p:nvSpPr>
                <p:spPr bwMode="hidden">
                  <a:xfrm rot="4126480" flipH="1">
                    <a:off x="1820" y="144"/>
                    <a:ext cx="570" cy="338"/>
                  </a:xfrm>
                  <a:custGeom>
                    <a:avLst/>
                    <a:gdLst>
                      <a:gd name="T0" fmla="*/ 2 w 1769"/>
                      <a:gd name="T1" fmla="*/ 3 h 791"/>
                      <a:gd name="T2" fmla="*/ 156 w 1769"/>
                      <a:gd name="T3" fmla="*/ 24 h 791"/>
                      <a:gd name="T4" fmla="*/ 373 w 1769"/>
                      <a:gd name="T5" fmla="*/ 85 h 791"/>
                      <a:gd name="T6" fmla="*/ 519 w 1769"/>
                      <a:gd name="T7" fmla="*/ 185 h 791"/>
                      <a:gd name="T8" fmla="*/ 566 w 1769"/>
                      <a:gd name="T9" fmla="*/ 260 h 791"/>
                      <a:gd name="T10" fmla="*/ 544 w 1769"/>
                      <a:gd name="T11" fmla="*/ 336 h 791"/>
                      <a:gd name="T12" fmla="*/ 512 w 1769"/>
                      <a:gd name="T13" fmla="*/ 270 h 791"/>
                      <a:gd name="T14" fmla="*/ 448 w 1769"/>
                      <a:gd name="T15" fmla="*/ 194 h 791"/>
                      <a:gd name="T16" fmla="*/ 357 w 1769"/>
                      <a:gd name="T17" fmla="*/ 126 h 791"/>
                      <a:gd name="T18" fmla="*/ 187 w 1769"/>
                      <a:gd name="T19" fmla="*/ 65 h 791"/>
                      <a:gd name="T20" fmla="*/ 0 w 1769"/>
                      <a:gd name="T21" fmla="*/ 32 h 791"/>
                      <a:gd name="T22" fmla="*/ 2 w 1769"/>
                      <a:gd name="T23" fmla="*/ 3 h 791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ru-RU">
                      <a:solidFill>
                        <a:srgbClr val="FFCC00"/>
                      </a:solidFill>
                      <a:latin typeface="Arial" charset="0"/>
                    </a:endParaRPr>
                  </a:p>
                </p:txBody>
              </p:sp>
            </p:grpSp>
            <p:grpSp>
              <p:nvGrpSpPr>
                <p:cNvPr id="2103" name="Group 74"/>
                <p:cNvGrpSpPr>
                  <a:grpSpLocks/>
                </p:cNvGrpSpPr>
                <p:nvPr/>
              </p:nvGrpSpPr>
              <p:grpSpPr bwMode="auto">
                <a:xfrm>
                  <a:off x="4251" y="252"/>
                  <a:ext cx="723" cy="222"/>
                  <a:chOff x="2822" y="672"/>
                  <a:chExt cx="1845" cy="566"/>
                </a:xfrm>
              </p:grpSpPr>
              <p:sp>
                <p:nvSpPr>
                  <p:cNvPr id="2142" name="Freeform 75"/>
                  <p:cNvSpPr>
                    <a:spLocks/>
                  </p:cNvSpPr>
                  <p:nvPr/>
                </p:nvSpPr>
                <p:spPr bwMode="hidden">
                  <a:xfrm rot="-1325434">
                    <a:off x="2817" y="1022"/>
                    <a:ext cx="1232" cy="216"/>
                  </a:xfrm>
                  <a:custGeom>
                    <a:avLst/>
                    <a:gdLst>
                      <a:gd name="T0" fmla="*/ 0 w 2736"/>
                      <a:gd name="T1" fmla="*/ 216 h 504"/>
                      <a:gd name="T2" fmla="*/ 389 w 2736"/>
                      <a:gd name="T3" fmla="*/ 72 h 504"/>
                      <a:gd name="T4" fmla="*/ 800 w 2736"/>
                      <a:gd name="T5" fmla="*/ 10 h 504"/>
                      <a:gd name="T6" fmla="*/ 1232 w 2736"/>
                      <a:gd name="T7" fmla="*/ 10 h 504"/>
                      <a:gd name="T8" fmla="*/ 1225 w 2736"/>
                      <a:gd name="T9" fmla="*/ 44 h 504"/>
                      <a:gd name="T10" fmla="*/ 794 w 2736"/>
                      <a:gd name="T11" fmla="*/ 44 h 504"/>
                      <a:gd name="T12" fmla="*/ 294 w 2736"/>
                      <a:gd name="T13" fmla="*/ 125 h 504"/>
                      <a:gd name="T14" fmla="*/ 0 w 2736"/>
                      <a:gd name="T15" fmla="*/ 216 h 50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 cap="flat" cmpd="sng">
                        <a:solidFill>
                          <a:srgbClr val="000000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ru-RU">
                      <a:solidFill>
                        <a:srgbClr val="FFCC00"/>
                      </a:solidFill>
                      <a:latin typeface="Arial" charset="0"/>
                    </a:endParaRPr>
                  </a:p>
                </p:txBody>
              </p:sp>
              <p:sp>
                <p:nvSpPr>
                  <p:cNvPr id="2143" name="Freeform 76"/>
                  <p:cNvSpPr>
                    <a:spLocks/>
                  </p:cNvSpPr>
                  <p:nvPr/>
                </p:nvSpPr>
                <p:spPr bwMode="hidden">
                  <a:xfrm rot="-1325434">
                    <a:off x="4003" y="673"/>
                    <a:ext cx="659" cy="337"/>
                  </a:xfrm>
                  <a:custGeom>
                    <a:avLst/>
                    <a:gdLst>
                      <a:gd name="T0" fmla="*/ 2 w 1769"/>
                      <a:gd name="T1" fmla="*/ 3 h 791"/>
                      <a:gd name="T2" fmla="*/ 181 w 1769"/>
                      <a:gd name="T3" fmla="*/ 24 h 791"/>
                      <a:gd name="T4" fmla="*/ 431 w 1769"/>
                      <a:gd name="T5" fmla="*/ 85 h 791"/>
                      <a:gd name="T6" fmla="*/ 600 w 1769"/>
                      <a:gd name="T7" fmla="*/ 184 h 791"/>
                      <a:gd name="T8" fmla="*/ 654 w 1769"/>
                      <a:gd name="T9" fmla="*/ 259 h 791"/>
                      <a:gd name="T10" fmla="*/ 629 w 1769"/>
                      <a:gd name="T11" fmla="*/ 335 h 791"/>
                      <a:gd name="T12" fmla="*/ 592 w 1769"/>
                      <a:gd name="T13" fmla="*/ 269 h 791"/>
                      <a:gd name="T14" fmla="*/ 517 w 1769"/>
                      <a:gd name="T15" fmla="*/ 193 h 791"/>
                      <a:gd name="T16" fmla="*/ 413 w 1769"/>
                      <a:gd name="T17" fmla="*/ 126 h 791"/>
                      <a:gd name="T18" fmla="*/ 216 w 1769"/>
                      <a:gd name="T19" fmla="*/ 65 h 791"/>
                      <a:gd name="T20" fmla="*/ 0 w 1769"/>
                      <a:gd name="T21" fmla="*/ 32 h 791"/>
                      <a:gd name="T22" fmla="*/ 2 w 1769"/>
                      <a:gd name="T23" fmla="*/ 3 h 791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ru-RU">
                      <a:solidFill>
                        <a:srgbClr val="FFCC00"/>
                      </a:solidFill>
                      <a:latin typeface="Arial" charset="0"/>
                    </a:endParaRPr>
                  </a:p>
                </p:txBody>
              </p:sp>
            </p:grpSp>
            <p:grpSp>
              <p:nvGrpSpPr>
                <p:cNvPr id="2104" name="Group 77"/>
                <p:cNvGrpSpPr>
                  <a:grpSpLocks/>
                </p:cNvGrpSpPr>
                <p:nvPr/>
              </p:nvGrpSpPr>
              <p:grpSpPr bwMode="auto">
                <a:xfrm>
                  <a:off x="4196" y="163"/>
                  <a:ext cx="699" cy="282"/>
                  <a:chOff x="2683" y="445"/>
                  <a:chExt cx="1781" cy="717"/>
                </a:xfrm>
              </p:grpSpPr>
              <p:sp>
                <p:nvSpPr>
                  <p:cNvPr id="2140" name="Freeform 78"/>
                  <p:cNvSpPr>
                    <a:spLocks/>
                  </p:cNvSpPr>
                  <p:nvPr/>
                </p:nvSpPr>
                <p:spPr bwMode="hidden">
                  <a:xfrm rot="-1921064">
                    <a:off x="2682" y="946"/>
                    <a:ext cx="1230" cy="216"/>
                  </a:xfrm>
                  <a:custGeom>
                    <a:avLst/>
                    <a:gdLst>
                      <a:gd name="T0" fmla="*/ 0 w 2736"/>
                      <a:gd name="T1" fmla="*/ 216 h 504"/>
                      <a:gd name="T2" fmla="*/ 388 w 2736"/>
                      <a:gd name="T3" fmla="*/ 72 h 504"/>
                      <a:gd name="T4" fmla="*/ 798 w 2736"/>
                      <a:gd name="T5" fmla="*/ 10 h 504"/>
                      <a:gd name="T6" fmla="*/ 1230 w 2736"/>
                      <a:gd name="T7" fmla="*/ 10 h 504"/>
                      <a:gd name="T8" fmla="*/ 1223 w 2736"/>
                      <a:gd name="T9" fmla="*/ 44 h 504"/>
                      <a:gd name="T10" fmla="*/ 793 w 2736"/>
                      <a:gd name="T11" fmla="*/ 44 h 504"/>
                      <a:gd name="T12" fmla="*/ 294 w 2736"/>
                      <a:gd name="T13" fmla="*/ 125 h 504"/>
                      <a:gd name="T14" fmla="*/ 0 w 2736"/>
                      <a:gd name="T15" fmla="*/ 216 h 50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 cap="flat" cmpd="sng">
                        <a:solidFill>
                          <a:srgbClr val="000000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ru-RU">
                      <a:solidFill>
                        <a:srgbClr val="FFCC00"/>
                      </a:solidFill>
                      <a:latin typeface="Arial" charset="0"/>
                    </a:endParaRPr>
                  </a:p>
                </p:txBody>
              </p:sp>
              <p:sp>
                <p:nvSpPr>
                  <p:cNvPr id="2141" name="Freeform 79"/>
                  <p:cNvSpPr>
                    <a:spLocks/>
                  </p:cNvSpPr>
                  <p:nvPr/>
                </p:nvSpPr>
                <p:spPr bwMode="hidden">
                  <a:xfrm rot="-1921064">
                    <a:off x="3801" y="444"/>
                    <a:ext cx="658" cy="339"/>
                  </a:xfrm>
                  <a:custGeom>
                    <a:avLst/>
                    <a:gdLst>
                      <a:gd name="T0" fmla="*/ 2 w 1769"/>
                      <a:gd name="T1" fmla="*/ 3 h 791"/>
                      <a:gd name="T2" fmla="*/ 180 w 1769"/>
                      <a:gd name="T3" fmla="*/ 24 h 791"/>
                      <a:gd name="T4" fmla="*/ 430 w 1769"/>
                      <a:gd name="T5" fmla="*/ 86 h 791"/>
                      <a:gd name="T6" fmla="*/ 599 w 1769"/>
                      <a:gd name="T7" fmla="*/ 185 h 791"/>
                      <a:gd name="T8" fmla="*/ 653 w 1769"/>
                      <a:gd name="T9" fmla="*/ 261 h 791"/>
                      <a:gd name="T10" fmla="*/ 628 w 1769"/>
                      <a:gd name="T11" fmla="*/ 337 h 791"/>
                      <a:gd name="T12" fmla="*/ 591 w 1769"/>
                      <a:gd name="T13" fmla="*/ 271 h 791"/>
                      <a:gd name="T14" fmla="*/ 517 w 1769"/>
                      <a:gd name="T15" fmla="*/ 195 h 791"/>
                      <a:gd name="T16" fmla="*/ 413 w 1769"/>
                      <a:gd name="T17" fmla="*/ 127 h 791"/>
                      <a:gd name="T18" fmla="*/ 216 w 1769"/>
                      <a:gd name="T19" fmla="*/ 65 h 791"/>
                      <a:gd name="T20" fmla="*/ 0 w 1769"/>
                      <a:gd name="T21" fmla="*/ 33 h 791"/>
                      <a:gd name="T22" fmla="*/ 2 w 1769"/>
                      <a:gd name="T23" fmla="*/ 3 h 791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ru-RU">
                      <a:solidFill>
                        <a:srgbClr val="FFCC00"/>
                      </a:solidFill>
                      <a:latin typeface="Arial" charset="0"/>
                    </a:endParaRPr>
                  </a:p>
                </p:txBody>
              </p:sp>
            </p:grpSp>
            <p:sp>
              <p:nvSpPr>
                <p:cNvPr id="2105" name="Freeform 80"/>
                <p:cNvSpPr>
                  <a:spLocks/>
                </p:cNvSpPr>
                <p:nvPr/>
              </p:nvSpPr>
              <p:spPr bwMode="hidden">
                <a:xfrm rot="4578755" flipH="1">
                  <a:off x="3968" y="372"/>
                  <a:ext cx="403" cy="57"/>
                </a:xfrm>
                <a:custGeom>
                  <a:avLst/>
                  <a:gdLst>
                    <a:gd name="T0" fmla="*/ 0 w 2736"/>
                    <a:gd name="T1" fmla="*/ 57 h 504"/>
                    <a:gd name="T2" fmla="*/ 127 w 2736"/>
                    <a:gd name="T3" fmla="*/ 19 h 504"/>
                    <a:gd name="T4" fmla="*/ 262 w 2736"/>
                    <a:gd name="T5" fmla="*/ 3 h 504"/>
                    <a:gd name="T6" fmla="*/ 403 w 2736"/>
                    <a:gd name="T7" fmla="*/ 3 h 504"/>
                    <a:gd name="T8" fmla="*/ 401 w 2736"/>
                    <a:gd name="T9" fmla="*/ 12 h 504"/>
                    <a:gd name="T10" fmla="*/ 260 w 2736"/>
                    <a:gd name="T11" fmla="*/ 12 h 504"/>
                    <a:gd name="T12" fmla="*/ 96 w 2736"/>
                    <a:gd name="T13" fmla="*/ 33 h 504"/>
                    <a:gd name="T14" fmla="*/ 0 w 2736"/>
                    <a:gd name="T15" fmla="*/ 57 h 504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2736" h="504">
                      <a:moveTo>
                        <a:pt x="0" y="504"/>
                      </a:moveTo>
                      <a:cubicBezTo>
                        <a:pt x="24" y="488"/>
                        <a:pt x="568" y="248"/>
                        <a:pt x="864" y="168"/>
                      </a:cubicBezTo>
                      <a:cubicBezTo>
                        <a:pt x="1160" y="88"/>
                        <a:pt x="1464" y="48"/>
                        <a:pt x="1776" y="24"/>
                      </a:cubicBezTo>
                      <a:cubicBezTo>
                        <a:pt x="2088" y="0"/>
                        <a:pt x="2579" y="11"/>
                        <a:pt x="2736" y="24"/>
                      </a:cubicBezTo>
                      <a:lnTo>
                        <a:pt x="2720" y="103"/>
                      </a:lnTo>
                      <a:cubicBezTo>
                        <a:pt x="2558" y="116"/>
                        <a:pt x="2108" y="71"/>
                        <a:pt x="1764" y="103"/>
                      </a:cubicBezTo>
                      <a:cubicBezTo>
                        <a:pt x="1209" y="136"/>
                        <a:pt x="998" y="192"/>
                        <a:pt x="654" y="292"/>
                      </a:cubicBezTo>
                      <a:cubicBezTo>
                        <a:pt x="358" y="356"/>
                        <a:pt x="136" y="460"/>
                        <a:pt x="0" y="504"/>
                      </a:cubicBezTo>
                      <a:close/>
                    </a:path>
                  </a:pathLst>
                </a:custGeom>
                <a:gradFill rotWithShape="0">
                  <a:gsLst>
                    <a:gs pos="0">
                      <a:schemeClr val="folHlink"/>
                    </a:gs>
                    <a:gs pos="100000">
                      <a:schemeClr val="accent2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>
                    <a:solidFill>
                      <a:srgbClr val="FFCC00"/>
                    </a:solidFill>
                    <a:latin typeface="Arial" charset="0"/>
                  </a:endParaRPr>
                </a:p>
              </p:txBody>
            </p:sp>
            <p:sp>
              <p:nvSpPr>
                <p:cNvPr id="2106" name="Freeform 81"/>
                <p:cNvSpPr>
                  <a:spLocks/>
                </p:cNvSpPr>
                <p:nvPr/>
              </p:nvSpPr>
              <p:spPr bwMode="hidden">
                <a:xfrm rot="4578755" flipH="1">
                  <a:off x="3977" y="77"/>
                  <a:ext cx="216" cy="91"/>
                </a:xfrm>
                <a:custGeom>
                  <a:avLst/>
                  <a:gdLst>
                    <a:gd name="T0" fmla="*/ 1 w 1769"/>
                    <a:gd name="T1" fmla="*/ 1 h 791"/>
                    <a:gd name="T2" fmla="*/ 59 w 1769"/>
                    <a:gd name="T3" fmla="*/ 6 h 791"/>
                    <a:gd name="T4" fmla="*/ 141 w 1769"/>
                    <a:gd name="T5" fmla="*/ 23 h 791"/>
                    <a:gd name="T6" fmla="*/ 197 w 1769"/>
                    <a:gd name="T7" fmla="*/ 50 h 791"/>
                    <a:gd name="T8" fmla="*/ 214 w 1769"/>
                    <a:gd name="T9" fmla="*/ 70 h 791"/>
                    <a:gd name="T10" fmla="*/ 206 w 1769"/>
                    <a:gd name="T11" fmla="*/ 91 h 791"/>
                    <a:gd name="T12" fmla="*/ 194 w 1769"/>
                    <a:gd name="T13" fmla="*/ 73 h 791"/>
                    <a:gd name="T14" fmla="*/ 170 w 1769"/>
                    <a:gd name="T15" fmla="*/ 52 h 791"/>
                    <a:gd name="T16" fmla="*/ 135 w 1769"/>
                    <a:gd name="T17" fmla="*/ 34 h 791"/>
                    <a:gd name="T18" fmla="*/ 71 w 1769"/>
                    <a:gd name="T19" fmla="*/ 17 h 791"/>
                    <a:gd name="T20" fmla="*/ 0 w 1769"/>
                    <a:gd name="T21" fmla="*/ 9 h 791"/>
                    <a:gd name="T22" fmla="*/ 1 w 1769"/>
                    <a:gd name="T23" fmla="*/ 1 h 791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0" t="0" r="r" b="b"/>
                  <a:pathLst>
                    <a:path w="1769" h="791">
                      <a:moveTo>
                        <a:pt x="5" y="8"/>
                      </a:moveTo>
                      <a:cubicBezTo>
                        <a:pt x="85" y="0"/>
                        <a:pt x="293" y="24"/>
                        <a:pt x="485" y="56"/>
                      </a:cubicBezTo>
                      <a:cubicBezTo>
                        <a:pt x="677" y="88"/>
                        <a:pt x="969" y="137"/>
                        <a:pt x="1157" y="200"/>
                      </a:cubicBezTo>
                      <a:cubicBezTo>
                        <a:pt x="1345" y="263"/>
                        <a:pt x="1511" y="364"/>
                        <a:pt x="1611" y="432"/>
                      </a:cubicBezTo>
                      <a:cubicBezTo>
                        <a:pt x="1711" y="500"/>
                        <a:pt x="1743" y="550"/>
                        <a:pt x="1756" y="609"/>
                      </a:cubicBezTo>
                      <a:cubicBezTo>
                        <a:pt x="1769" y="668"/>
                        <a:pt x="1717" y="783"/>
                        <a:pt x="1689" y="787"/>
                      </a:cubicBezTo>
                      <a:cubicBezTo>
                        <a:pt x="1661" y="791"/>
                        <a:pt x="1639" y="687"/>
                        <a:pt x="1589" y="632"/>
                      </a:cubicBezTo>
                      <a:cubicBezTo>
                        <a:pt x="1539" y="577"/>
                        <a:pt x="1469" y="510"/>
                        <a:pt x="1389" y="454"/>
                      </a:cubicBezTo>
                      <a:cubicBezTo>
                        <a:pt x="1309" y="398"/>
                        <a:pt x="1244" y="346"/>
                        <a:pt x="1109" y="296"/>
                      </a:cubicBezTo>
                      <a:cubicBezTo>
                        <a:pt x="974" y="246"/>
                        <a:pt x="766" y="189"/>
                        <a:pt x="581" y="152"/>
                      </a:cubicBezTo>
                      <a:cubicBezTo>
                        <a:pt x="396" y="115"/>
                        <a:pt x="96" y="100"/>
                        <a:pt x="0" y="76"/>
                      </a:cubicBezTo>
                      <a:lnTo>
                        <a:pt x="5" y="8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1"/>
                    </a:gs>
                    <a:gs pos="100000">
                      <a:schemeClr val="folHlink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>
                    <a:solidFill>
                      <a:srgbClr val="FFCC00"/>
                    </a:solidFill>
                    <a:latin typeface="Arial" charset="0"/>
                  </a:endParaRPr>
                </a:p>
              </p:txBody>
            </p:sp>
            <p:grpSp>
              <p:nvGrpSpPr>
                <p:cNvPr id="2107" name="Group 82"/>
                <p:cNvGrpSpPr>
                  <a:grpSpLocks/>
                </p:cNvGrpSpPr>
                <p:nvPr/>
              </p:nvGrpSpPr>
              <p:grpSpPr bwMode="auto">
                <a:xfrm>
                  <a:off x="4242" y="5"/>
                  <a:ext cx="251" cy="596"/>
                  <a:chOff x="2800" y="41"/>
                  <a:chExt cx="640" cy="1520"/>
                </a:xfrm>
              </p:grpSpPr>
              <p:sp>
                <p:nvSpPr>
                  <p:cNvPr id="2138" name="Freeform 83"/>
                  <p:cNvSpPr>
                    <a:spLocks/>
                  </p:cNvSpPr>
                  <p:nvPr/>
                </p:nvSpPr>
                <p:spPr bwMode="hidden">
                  <a:xfrm rot="-3857755">
                    <a:off x="2364" y="934"/>
                    <a:ext cx="1058" cy="186"/>
                  </a:xfrm>
                  <a:custGeom>
                    <a:avLst/>
                    <a:gdLst>
                      <a:gd name="T0" fmla="*/ 0 w 2736"/>
                      <a:gd name="T1" fmla="*/ 186 h 504"/>
                      <a:gd name="T2" fmla="*/ 334 w 2736"/>
                      <a:gd name="T3" fmla="*/ 62 h 504"/>
                      <a:gd name="T4" fmla="*/ 687 w 2736"/>
                      <a:gd name="T5" fmla="*/ 9 h 504"/>
                      <a:gd name="T6" fmla="*/ 1058 w 2736"/>
                      <a:gd name="T7" fmla="*/ 9 h 504"/>
                      <a:gd name="T8" fmla="*/ 1052 w 2736"/>
                      <a:gd name="T9" fmla="*/ 38 h 504"/>
                      <a:gd name="T10" fmla="*/ 682 w 2736"/>
                      <a:gd name="T11" fmla="*/ 38 h 504"/>
                      <a:gd name="T12" fmla="*/ 253 w 2736"/>
                      <a:gd name="T13" fmla="*/ 108 h 504"/>
                      <a:gd name="T14" fmla="*/ 0 w 2736"/>
                      <a:gd name="T15" fmla="*/ 186 h 50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 cap="flat" cmpd="sng">
                        <a:solidFill>
                          <a:srgbClr val="000000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ru-RU">
                      <a:solidFill>
                        <a:srgbClr val="FFCC00"/>
                      </a:solidFill>
                      <a:latin typeface="Arial" charset="0"/>
                    </a:endParaRPr>
                  </a:p>
                </p:txBody>
              </p:sp>
              <p:sp>
                <p:nvSpPr>
                  <p:cNvPr id="2139" name="Freeform 84"/>
                  <p:cNvSpPr>
                    <a:spLocks/>
                  </p:cNvSpPr>
                  <p:nvPr/>
                </p:nvSpPr>
                <p:spPr bwMode="hidden">
                  <a:xfrm rot="-3857755">
                    <a:off x="3013" y="180"/>
                    <a:ext cx="566" cy="288"/>
                  </a:xfrm>
                  <a:custGeom>
                    <a:avLst/>
                    <a:gdLst>
                      <a:gd name="T0" fmla="*/ 2 w 1769"/>
                      <a:gd name="T1" fmla="*/ 3 h 791"/>
                      <a:gd name="T2" fmla="*/ 155 w 1769"/>
                      <a:gd name="T3" fmla="*/ 20 h 791"/>
                      <a:gd name="T4" fmla="*/ 370 w 1769"/>
                      <a:gd name="T5" fmla="*/ 73 h 791"/>
                      <a:gd name="T6" fmla="*/ 515 w 1769"/>
                      <a:gd name="T7" fmla="*/ 157 h 791"/>
                      <a:gd name="T8" fmla="*/ 562 w 1769"/>
                      <a:gd name="T9" fmla="*/ 222 h 791"/>
                      <a:gd name="T10" fmla="*/ 540 w 1769"/>
                      <a:gd name="T11" fmla="*/ 287 h 791"/>
                      <a:gd name="T12" fmla="*/ 508 w 1769"/>
                      <a:gd name="T13" fmla="*/ 230 h 791"/>
                      <a:gd name="T14" fmla="*/ 444 w 1769"/>
                      <a:gd name="T15" fmla="*/ 165 h 791"/>
                      <a:gd name="T16" fmla="*/ 355 w 1769"/>
                      <a:gd name="T17" fmla="*/ 108 h 791"/>
                      <a:gd name="T18" fmla="*/ 186 w 1769"/>
                      <a:gd name="T19" fmla="*/ 55 h 791"/>
                      <a:gd name="T20" fmla="*/ 0 w 1769"/>
                      <a:gd name="T21" fmla="*/ 28 h 791"/>
                      <a:gd name="T22" fmla="*/ 2 w 1769"/>
                      <a:gd name="T23" fmla="*/ 3 h 791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ru-RU">
                      <a:solidFill>
                        <a:srgbClr val="FFCC00"/>
                      </a:solidFill>
                      <a:latin typeface="Arial" charset="0"/>
                    </a:endParaRPr>
                  </a:p>
                </p:txBody>
              </p:sp>
            </p:grpSp>
            <p:grpSp>
              <p:nvGrpSpPr>
                <p:cNvPr id="2108" name="Group 85"/>
                <p:cNvGrpSpPr>
                  <a:grpSpLocks/>
                </p:cNvGrpSpPr>
                <p:nvPr/>
              </p:nvGrpSpPr>
              <p:grpSpPr bwMode="auto">
                <a:xfrm>
                  <a:off x="4295" y="53"/>
                  <a:ext cx="398" cy="574"/>
                  <a:chOff x="2934" y="163"/>
                  <a:chExt cx="1017" cy="1464"/>
                </a:xfrm>
              </p:grpSpPr>
              <p:sp>
                <p:nvSpPr>
                  <p:cNvPr id="2136" name="Freeform 86"/>
                  <p:cNvSpPr>
                    <a:spLocks/>
                  </p:cNvSpPr>
                  <p:nvPr/>
                </p:nvSpPr>
                <p:spPr bwMode="hidden">
                  <a:xfrm rot="-2777260">
                    <a:off x="2493" y="915"/>
                    <a:ext cx="1154" cy="270"/>
                  </a:xfrm>
                  <a:custGeom>
                    <a:avLst/>
                    <a:gdLst>
                      <a:gd name="T0" fmla="*/ 0 w 2736"/>
                      <a:gd name="T1" fmla="*/ 270 h 504"/>
                      <a:gd name="T2" fmla="*/ 364 w 2736"/>
                      <a:gd name="T3" fmla="*/ 90 h 504"/>
                      <a:gd name="T4" fmla="*/ 749 w 2736"/>
                      <a:gd name="T5" fmla="*/ 13 h 504"/>
                      <a:gd name="T6" fmla="*/ 1154 w 2736"/>
                      <a:gd name="T7" fmla="*/ 13 h 504"/>
                      <a:gd name="T8" fmla="*/ 1147 w 2736"/>
                      <a:gd name="T9" fmla="*/ 55 h 504"/>
                      <a:gd name="T10" fmla="*/ 744 w 2736"/>
                      <a:gd name="T11" fmla="*/ 55 h 504"/>
                      <a:gd name="T12" fmla="*/ 276 w 2736"/>
                      <a:gd name="T13" fmla="*/ 156 h 504"/>
                      <a:gd name="T14" fmla="*/ 0 w 2736"/>
                      <a:gd name="T15" fmla="*/ 270 h 50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 cap="flat" cmpd="sng">
                        <a:solidFill>
                          <a:srgbClr val="000000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ru-RU">
                      <a:solidFill>
                        <a:srgbClr val="FFCC00"/>
                      </a:solidFill>
                      <a:latin typeface="Arial" charset="0"/>
                    </a:endParaRPr>
                  </a:p>
                </p:txBody>
              </p:sp>
              <p:sp>
                <p:nvSpPr>
                  <p:cNvPr id="2137" name="Freeform 87"/>
                  <p:cNvSpPr>
                    <a:spLocks/>
                  </p:cNvSpPr>
                  <p:nvPr/>
                </p:nvSpPr>
                <p:spPr bwMode="hidden">
                  <a:xfrm rot="-2777260">
                    <a:off x="3431" y="262"/>
                    <a:ext cx="619" cy="422"/>
                  </a:xfrm>
                  <a:custGeom>
                    <a:avLst/>
                    <a:gdLst>
                      <a:gd name="T0" fmla="*/ 2 w 1769"/>
                      <a:gd name="T1" fmla="*/ 4 h 791"/>
                      <a:gd name="T2" fmla="*/ 170 w 1769"/>
                      <a:gd name="T3" fmla="*/ 30 h 791"/>
                      <a:gd name="T4" fmla="*/ 405 w 1769"/>
                      <a:gd name="T5" fmla="*/ 107 h 791"/>
                      <a:gd name="T6" fmla="*/ 564 w 1769"/>
                      <a:gd name="T7" fmla="*/ 230 h 791"/>
                      <a:gd name="T8" fmla="*/ 614 w 1769"/>
                      <a:gd name="T9" fmla="*/ 325 h 791"/>
                      <a:gd name="T10" fmla="*/ 591 w 1769"/>
                      <a:gd name="T11" fmla="*/ 420 h 791"/>
                      <a:gd name="T12" fmla="*/ 556 w 1769"/>
                      <a:gd name="T13" fmla="*/ 337 h 791"/>
                      <a:gd name="T14" fmla="*/ 486 w 1769"/>
                      <a:gd name="T15" fmla="*/ 242 h 791"/>
                      <a:gd name="T16" fmla="*/ 388 w 1769"/>
                      <a:gd name="T17" fmla="*/ 158 h 791"/>
                      <a:gd name="T18" fmla="*/ 203 w 1769"/>
                      <a:gd name="T19" fmla="*/ 81 h 791"/>
                      <a:gd name="T20" fmla="*/ 0 w 1769"/>
                      <a:gd name="T21" fmla="*/ 41 h 791"/>
                      <a:gd name="T22" fmla="*/ 2 w 1769"/>
                      <a:gd name="T23" fmla="*/ 4 h 791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ru-RU">
                      <a:solidFill>
                        <a:srgbClr val="FFCC00"/>
                      </a:solidFill>
                      <a:latin typeface="Arial" charset="0"/>
                    </a:endParaRPr>
                  </a:p>
                </p:txBody>
              </p:sp>
            </p:grpSp>
            <p:grpSp>
              <p:nvGrpSpPr>
                <p:cNvPr id="2109" name="Group 88"/>
                <p:cNvGrpSpPr>
                  <a:grpSpLocks/>
                </p:cNvGrpSpPr>
                <p:nvPr/>
              </p:nvGrpSpPr>
              <p:grpSpPr bwMode="auto">
                <a:xfrm>
                  <a:off x="4215" y="2"/>
                  <a:ext cx="95" cy="567"/>
                  <a:chOff x="2730" y="32"/>
                  <a:chExt cx="243" cy="1448"/>
                </a:xfrm>
              </p:grpSpPr>
              <p:sp>
                <p:nvSpPr>
                  <p:cNvPr id="2134" name="Freeform 89"/>
                  <p:cNvSpPr>
                    <a:spLocks/>
                  </p:cNvSpPr>
                  <p:nvPr/>
                </p:nvSpPr>
                <p:spPr bwMode="hidden">
                  <a:xfrm rot="-4903748">
                    <a:off x="2297" y="959"/>
                    <a:ext cx="954" cy="87"/>
                  </a:xfrm>
                  <a:custGeom>
                    <a:avLst/>
                    <a:gdLst>
                      <a:gd name="T0" fmla="*/ 0 w 2736"/>
                      <a:gd name="T1" fmla="*/ 87 h 504"/>
                      <a:gd name="T2" fmla="*/ 301 w 2736"/>
                      <a:gd name="T3" fmla="*/ 29 h 504"/>
                      <a:gd name="T4" fmla="*/ 619 w 2736"/>
                      <a:gd name="T5" fmla="*/ 4 h 504"/>
                      <a:gd name="T6" fmla="*/ 954 w 2736"/>
                      <a:gd name="T7" fmla="*/ 4 h 504"/>
                      <a:gd name="T8" fmla="*/ 948 w 2736"/>
                      <a:gd name="T9" fmla="*/ 18 h 504"/>
                      <a:gd name="T10" fmla="*/ 615 w 2736"/>
                      <a:gd name="T11" fmla="*/ 18 h 504"/>
                      <a:gd name="T12" fmla="*/ 228 w 2736"/>
                      <a:gd name="T13" fmla="*/ 50 h 504"/>
                      <a:gd name="T14" fmla="*/ 0 w 2736"/>
                      <a:gd name="T15" fmla="*/ 87 h 50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 cap="flat" cmpd="sng">
                        <a:solidFill>
                          <a:srgbClr val="000000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ru-RU">
                      <a:solidFill>
                        <a:srgbClr val="FFCC00"/>
                      </a:solidFill>
                      <a:latin typeface="Arial" charset="0"/>
                    </a:endParaRPr>
                  </a:p>
                </p:txBody>
              </p:sp>
              <p:sp>
                <p:nvSpPr>
                  <p:cNvPr id="2135" name="Freeform 90"/>
                  <p:cNvSpPr>
                    <a:spLocks/>
                  </p:cNvSpPr>
                  <p:nvPr/>
                </p:nvSpPr>
                <p:spPr bwMode="hidden">
                  <a:xfrm rot="-4903748">
                    <a:off x="2650" y="222"/>
                    <a:ext cx="511" cy="133"/>
                  </a:xfrm>
                  <a:custGeom>
                    <a:avLst/>
                    <a:gdLst>
                      <a:gd name="T0" fmla="*/ 1 w 1769"/>
                      <a:gd name="T1" fmla="*/ 1 h 791"/>
                      <a:gd name="T2" fmla="*/ 140 w 1769"/>
                      <a:gd name="T3" fmla="*/ 9 h 791"/>
                      <a:gd name="T4" fmla="*/ 334 w 1769"/>
                      <a:gd name="T5" fmla="*/ 34 h 791"/>
                      <a:gd name="T6" fmla="*/ 465 w 1769"/>
                      <a:gd name="T7" fmla="*/ 73 h 791"/>
                      <a:gd name="T8" fmla="*/ 507 w 1769"/>
                      <a:gd name="T9" fmla="*/ 102 h 791"/>
                      <a:gd name="T10" fmla="*/ 488 w 1769"/>
                      <a:gd name="T11" fmla="*/ 132 h 791"/>
                      <a:gd name="T12" fmla="*/ 459 w 1769"/>
                      <a:gd name="T13" fmla="*/ 106 h 791"/>
                      <a:gd name="T14" fmla="*/ 401 w 1769"/>
                      <a:gd name="T15" fmla="*/ 76 h 791"/>
                      <a:gd name="T16" fmla="*/ 320 w 1769"/>
                      <a:gd name="T17" fmla="*/ 50 h 791"/>
                      <a:gd name="T18" fmla="*/ 168 w 1769"/>
                      <a:gd name="T19" fmla="*/ 26 h 791"/>
                      <a:gd name="T20" fmla="*/ 0 w 1769"/>
                      <a:gd name="T21" fmla="*/ 13 h 791"/>
                      <a:gd name="T22" fmla="*/ 1 w 1769"/>
                      <a:gd name="T23" fmla="*/ 1 h 791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ru-RU">
                      <a:solidFill>
                        <a:srgbClr val="FFCC00"/>
                      </a:solidFill>
                      <a:latin typeface="Arial" charset="0"/>
                    </a:endParaRPr>
                  </a:p>
                </p:txBody>
              </p:sp>
            </p:grpSp>
            <p:grpSp>
              <p:nvGrpSpPr>
                <p:cNvPr id="2110" name="Group 91"/>
                <p:cNvGrpSpPr>
                  <a:grpSpLocks/>
                </p:cNvGrpSpPr>
                <p:nvPr/>
              </p:nvGrpSpPr>
              <p:grpSpPr bwMode="auto">
                <a:xfrm>
                  <a:off x="3514" y="683"/>
                  <a:ext cx="425" cy="960"/>
                  <a:chOff x="943" y="1769"/>
                  <a:chExt cx="1085" cy="2450"/>
                </a:xfrm>
              </p:grpSpPr>
              <p:sp>
                <p:nvSpPr>
                  <p:cNvPr id="2132" name="Freeform 92"/>
                  <p:cNvSpPr>
                    <a:spLocks/>
                  </p:cNvSpPr>
                  <p:nvPr/>
                </p:nvSpPr>
                <p:spPr bwMode="hidden">
                  <a:xfrm rot="18335692" flipH="1">
                    <a:off x="1009" y="2474"/>
                    <a:ext cx="1724" cy="313"/>
                  </a:xfrm>
                  <a:custGeom>
                    <a:avLst/>
                    <a:gdLst>
                      <a:gd name="T0" fmla="*/ 0 w 2736"/>
                      <a:gd name="T1" fmla="*/ 313 h 504"/>
                      <a:gd name="T2" fmla="*/ 544 w 2736"/>
                      <a:gd name="T3" fmla="*/ 104 h 504"/>
                      <a:gd name="T4" fmla="*/ 1119 w 2736"/>
                      <a:gd name="T5" fmla="*/ 15 h 504"/>
                      <a:gd name="T6" fmla="*/ 1724 w 2736"/>
                      <a:gd name="T7" fmla="*/ 15 h 504"/>
                      <a:gd name="T8" fmla="*/ 1714 w 2736"/>
                      <a:gd name="T9" fmla="*/ 64 h 504"/>
                      <a:gd name="T10" fmla="*/ 1112 w 2736"/>
                      <a:gd name="T11" fmla="*/ 64 h 504"/>
                      <a:gd name="T12" fmla="*/ 412 w 2736"/>
                      <a:gd name="T13" fmla="*/ 181 h 504"/>
                      <a:gd name="T14" fmla="*/ 0 w 2736"/>
                      <a:gd name="T15" fmla="*/ 313 h 50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 cap="flat" cmpd="sng">
                        <a:solidFill>
                          <a:srgbClr val="000000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ru-RU">
                      <a:solidFill>
                        <a:srgbClr val="FFCC00"/>
                      </a:solidFill>
                      <a:latin typeface="Arial" charset="0"/>
                    </a:endParaRPr>
                  </a:p>
                </p:txBody>
              </p:sp>
              <p:sp>
                <p:nvSpPr>
                  <p:cNvPr id="2133" name="Freeform 93"/>
                  <p:cNvSpPr>
                    <a:spLocks/>
                  </p:cNvSpPr>
                  <p:nvPr/>
                </p:nvSpPr>
                <p:spPr bwMode="hidden">
                  <a:xfrm rot="18335692" flipH="1">
                    <a:off x="725" y="3506"/>
                    <a:ext cx="925" cy="489"/>
                  </a:xfrm>
                  <a:custGeom>
                    <a:avLst/>
                    <a:gdLst>
                      <a:gd name="T0" fmla="*/ 3 w 1769"/>
                      <a:gd name="T1" fmla="*/ 5 h 791"/>
                      <a:gd name="T2" fmla="*/ 254 w 1769"/>
                      <a:gd name="T3" fmla="*/ 35 h 791"/>
                      <a:gd name="T4" fmla="*/ 605 w 1769"/>
                      <a:gd name="T5" fmla="*/ 124 h 791"/>
                      <a:gd name="T6" fmla="*/ 842 w 1769"/>
                      <a:gd name="T7" fmla="*/ 267 h 791"/>
                      <a:gd name="T8" fmla="*/ 918 w 1769"/>
                      <a:gd name="T9" fmla="*/ 376 h 791"/>
                      <a:gd name="T10" fmla="*/ 883 w 1769"/>
                      <a:gd name="T11" fmla="*/ 487 h 791"/>
                      <a:gd name="T12" fmla="*/ 831 w 1769"/>
                      <a:gd name="T13" fmla="*/ 391 h 791"/>
                      <a:gd name="T14" fmla="*/ 726 w 1769"/>
                      <a:gd name="T15" fmla="*/ 281 h 791"/>
                      <a:gd name="T16" fmla="*/ 580 w 1769"/>
                      <a:gd name="T17" fmla="*/ 183 h 791"/>
                      <a:gd name="T18" fmla="*/ 304 w 1769"/>
                      <a:gd name="T19" fmla="*/ 94 h 791"/>
                      <a:gd name="T20" fmla="*/ 0 w 1769"/>
                      <a:gd name="T21" fmla="*/ 47 h 791"/>
                      <a:gd name="T22" fmla="*/ 3 w 1769"/>
                      <a:gd name="T23" fmla="*/ 5 h 791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 cap="flat" cmpd="sng">
                        <a:solidFill>
                          <a:srgbClr val="000000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ru-RU">
                      <a:solidFill>
                        <a:srgbClr val="FFCC00"/>
                      </a:solidFill>
                      <a:latin typeface="Arial" charset="0"/>
                    </a:endParaRPr>
                  </a:p>
                </p:txBody>
              </p:sp>
            </p:grpSp>
            <p:grpSp>
              <p:nvGrpSpPr>
                <p:cNvPr id="2111" name="Group 94"/>
                <p:cNvGrpSpPr>
                  <a:grpSpLocks/>
                </p:cNvGrpSpPr>
                <p:nvPr/>
              </p:nvGrpSpPr>
              <p:grpSpPr bwMode="auto">
                <a:xfrm>
                  <a:off x="3715" y="748"/>
                  <a:ext cx="300" cy="930"/>
                  <a:chOff x="1455" y="1936"/>
                  <a:chExt cx="766" cy="2373"/>
                </a:xfrm>
              </p:grpSpPr>
              <p:sp>
                <p:nvSpPr>
                  <p:cNvPr id="2130" name="Freeform 95"/>
                  <p:cNvSpPr>
                    <a:spLocks/>
                  </p:cNvSpPr>
                  <p:nvPr/>
                </p:nvSpPr>
                <p:spPr bwMode="hidden">
                  <a:xfrm rot="17542885" flipH="1">
                    <a:off x="1268" y="2577"/>
                    <a:ext cx="1594" cy="313"/>
                  </a:xfrm>
                  <a:custGeom>
                    <a:avLst/>
                    <a:gdLst>
                      <a:gd name="T0" fmla="*/ 0 w 2736"/>
                      <a:gd name="T1" fmla="*/ 313 h 504"/>
                      <a:gd name="T2" fmla="*/ 503 w 2736"/>
                      <a:gd name="T3" fmla="*/ 104 h 504"/>
                      <a:gd name="T4" fmla="*/ 1035 w 2736"/>
                      <a:gd name="T5" fmla="*/ 15 h 504"/>
                      <a:gd name="T6" fmla="*/ 1594 w 2736"/>
                      <a:gd name="T7" fmla="*/ 15 h 504"/>
                      <a:gd name="T8" fmla="*/ 1585 w 2736"/>
                      <a:gd name="T9" fmla="*/ 64 h 504"/>
                      <a:gd name="T10" fmla="*/ 1028 w 2736"/>
                      <a:gd name="T11" fmla="*/ 64 h 504"/>
                      <a:gd name="T12" fmla="*/ 381 w 2736"/>
                      <a:gd name="T13" fmla="*/ 181 h 504"/>
                      <a:gd name="T14" fmla="*/ 0 w 2736"/>
                      <a:gd name="T15" fmla="*/ 313 h 50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 cap="flat" cmpd="sng">
                        <a:solidFill>
                          <a:srgbClr val="000000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ru-RU">
                      <a:solidFill>
                        <a:srgbClr val="FFCC00"/>
                      </a:solidFill>
                      <a:latin typeface="Arial" charset="0"/>
                    </a:endParaRPr>
                  </a:p>
                </p:txBody>
              </p:sp>
              <p:sp>
                <p:nvSpPr>
                  <p:cNvPr id="2131" name="Freeform 96"/>
                  <p:cNvSpPr>
                    <a:spLocks/>
                  </p:cNvSpPr>
                  <p:nvPr/>
                </p:nvSpPr>
                <p:spPr bwMode="hidden">
                  <a:xfrm rot="17542885" flipH="1">
                    <a:off x="1275" y="3634"/>
                    <a:ext cx="851" cy="489"/>
                  </a:xfrm>
                  <a:custGeom>
                    <a:avLst/>
                    <a:gdLst>
                      <a:gd name="T0" fmla="*/ 2 w 1769"/>
                      <a:gd name="T1" fmla="*/ 5 h 791"/>
                      <a:gd name="T2" fmla="*/ 233 w 1769"/>
                      <a:gd name="T3" fmla="*/ 35 h 791"/>
                      <a:gd name="T4" fmla="*/ 557 w 1769"/>
                      <a:gd name="T5" fmla="*/ 124 h 791"/>
                      <a:gd name="T6" fmla="*/ 775 w 1769"/>
                      <a:gd name="T7" fmla="*/ 267 h 791"/>
                      <a:gd name="T8" fmla="*/ 845 w 1769"/>
                      <a:gd name="T9" fmla="*/ 376 h 791"/>
                      <a:gd name="T10" fmla="*/ 813 w 1769"/>
                      <a:gd name="T11" fmla="*/ 487 h 791"/>
                      <a:gd name="T12" fmla="*/ 764 w 1769"/>
                      <a:gd name="T13" fmla="*/ 391 h 791"/>
                      <a:gd name="T14" fmla="*/ 668 w 1769"/>
                      <a:gd name="T15" fmla="*/ 281 h 791"/>
                      <a:gd name="T16" fmla="*/ 533 w 1769"/>
                      <a:gd name="T17" fmla="*/ 183 h 791"/>
                      <a:gd name="T18" fmla="*/ 279 w 1769"/>
                      <a:gd name="T19" fmla="*/ 94 h 791"/>
                      <a:gd name="T20" fmla="*/ 0 w 1769"/>
                      <a:gd name="T21" fmla="*/ 47 h 791"/>
                      <a:gd name="T22" fmla="*/ 2 w 1769"/>
                      <a:gd name="T23" fmla="*/ 5 h 791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 cap="flat" cmpd="sng">
                        <a:solidFill>
                          <a:srgbClr val="000000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ru-RU">
                      <a:solidFill>
                        <a:srgbClr val="FFCC00"/>
                      </a:solidFill>
                      <a:latin typeface="Arial" charset="0"/>
                    </a:endParaRPr>
                  </a:p>
                </p:txBody>
              </p:sp>
            </p:grpSp>
            <p:grpSp>
              <p:nvGrpSpPr>
                <p:cNvPr id="2112" name="Group 97"/>
                <p:cNvGrpSpPr>
                  <a:grpSpLocks/>
                </p:cNvGrpSpPr>
                <p:nvPr/>
              </p:nvGrpSpPr>
              <p:grpSpPr bwMode="auto">
                <a:xfrm rot="88588">
                  <a:off x="3923" y="769"/>
                  <a:ext cx="180" cy="913"/>
                  <a:chOff x="1956" y="1990"/>
                  <a:chExt cx="492" cy="2604"/>
                </a:xfrm>
              </p:grpSpPr>
              <p:sp>
                <p:nvSpPr>
                  <p:cNvPr id="2128" name="Freeform 98"/>
                  <p:cNvSpPr>
                    <a:spLocks/>
                  </p:cNvSpPr>
                  <p:nvPr/>
                </p:nvSpPr>
                <p:spPr bwMode="hidden">
                  <a:xfrm rot="16782062" flipH="1">
                    <a:off x="1435" y="2689"/>
                    <a:ext cx="1712" cy="302"/>
                  </a:xfrm>
                  <a:custGeom>
                    <a:avLst/>
                    <a:gdLst>
                      <a:gd name="T0" fmla="*/ 0 w 2736"/>
                      <a:gd name="T1" fmla="*/ 302 h 504"/>
                      <a:gd name="T2" fmla="*/ 541 w 2736"/>
                      <a:gd name="T3" fmla="*/ 101 h 504"/>
                      <a:gd name="T4" fmla="*/ 1111 w 2736"/>
                      <a:gd name="T5" fmla="*/ 14 h 504"/>
                      <a:gd name="T6" fmla="*/ 1712 w 2736"/>
                      <a:gd name="T7" fmla="*/ 14 h 504"/>
                      <a:gd name="T8" fmla="*/ 1702 w 2736"/>
                      <a:gd name="T9" fmla="*/ 62 h 504"/>
                      <a:gd name="T10" fmla="*/ 1104 w 2736"/>
                      <a:gd name="T11" fmla="*/ 62 h 504"/>
                      <a:gd name="T12" fmla="*/ 409 w 2736"/>
                      <a:gd name="T13" fmla="*/ 175 h 504"/>
                      <a:gd name="T14" fmla="*/ 0 w 2736"/>
                      <a:gd name="T15" fmla="*/ 302 h 50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 cap="flat" cmpd="sng">
                        <a:solidFill>
                          <a:srgbClr val="000000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ru-RU">
                      <a:solidFill>
                        <a:srgbClr val="FFCC00"/>
                      </a:solidFill>
                      <a:latin typeface="Arial" charset="0"/>
                    </a:endParaRPr>
                  </a:p>
                </p:txBody>
              </p:sp>
              <p:sp>
                <p:nvSpPr>
                  <p:cNvPr id="2129" name="Freeform 99"/>
                  <p:cNvSpPr>
                    <a:spLocks/>
                  </p:cNvSpPr>
                  <p:nvPr/>
                </p:nvSpPr>
                <p:spPr bwMode="hidden">
                  <a:xfrm rot="16782062" flipH="1">
                    <a:off x="1727" y="3894"/>
                    <a:ext cx="917" cy="471"/>
                  </a:xfrm>
                  <a:custGeom>
                    <a:avLst/>
                    <a:gdLst>
                      <a:gd name="T0" fmla="*/ 3 w 1769"/>
                      <a:gd name="T1" fmla="*/ 5 h 791"/>
                      <a:gd name="T2" fmla="*/ 251 w 1769"/>
                      <a:gd name="T3" fmla="*/ 33 h 791"/>
                      <a:gd name="T4" fmla="*/ 600 w 1769"/>
                      <a:gd name="T5" fmla="*/ 119 h 791"/>
                      <a:gd name="T6" fmla="*/ 835 w 1769"/>
                      <a:gd name="T7" fmla="*/ 257 h 791"/>
                      <a:gd name="T8" fmla="*/ 910 w 1769"/>
                      <a:gd name="T9" fmla="*/ 363 h 791"/>
                      <a:gd name="T10" fmla="*/ 876 w 1769"/>
                      <a:gd name="T11" fmla="*/ 469 h 791"/>
                      <a:gd name="T12" fmla="*/ 824 w 1769"/>
                      <a:gd name="T13" fmla="*/ 376 h 791"/>
                      <a:gd name="T14" fmla="*/ 720 w 1769"/>
                      <a:gd name="T15" fmla="*/ 270 h 791"/>
                      <a:gd name="T16" fmla="*/ 575 w 1769"/>
                      <a:gd name="T17" fmla="*/ 176 h 791"/>
                      <a:gd name="T18" fmla="*/ 301 w 1769"/>
                      <a:gd name="T19" fmla="*/ 91 h 791"/>
                      <a:gd name="T20" fmla="*/ 0 w 1769"/>
                      <a:gd name="T21" fmla="*/ 45 h 791"/>
                      <a:gd name="T22" fmla="*/ 3 w 1769"/>
                      <a:gd name="T23" fmla="*/ 5 h 791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 cap="flat" cmpd="sng">
                        <a:solidFill>
                          <a:srgbClr val="000000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ru-RU">
                      <a:solidFill>
                        <a:srgbClr val="FFCC00"/>
                      </a:solidFill>
                      <a:latin typeface="Arial" charset="0"/>
                    </a:endParaRPr>
                  </a:p>
                </p:txBody>
              </p:sp>
            </p:grpSp>
            <p:grpSp>
              <p:nvGrpSpPr>
                <p:cNvPr id="2113" name="Group 100"/>
                <p:cNvGrpSpPr>
                  <a:grpSpLocks/>
                </p:cNvGrpSpPr>
                <p:nvPr/>
              </p:nvGrpSpPr>
              <p:grpSpPr bwMode="auto">
                <a:xfrm>
                  <a:off x="4451" y="662"/>
                  <a:ext cx="442" cy="951"/>
                  <a:chOff x="3334" y="1717"/>
                  <a:chExt cx="1125" cy="2426"/>
                </a:xfrm>
              </p:grpSpPr>
              <p:sp>
                <p:nvSpPr>
                  <p:cNvPr id="2126" name="Freeform 101"/>
                  <p:cNvSpPr>
                    <a:spLocks/>
                  </p:cNvSpPr>
                  <p:nvPr/>
                </p:nvSpPr>
                <p:spPr bwMode="hidden">
                  <a:xfrm rot="3144576">
                    <a:off x="2627" y="2423"/>
                    <a:ext cx="1723" cy="312"/>
                  </a:xfrm>
                  <a:custGeom>
                    <a:avLst/>
                    <a:gdLst>
                      <a:gd name="T0" fmla="*/ 0 w 2736"/>
                      <a:gd name="T1" fmla="*/ 312 h 504"/>
                      <a:gd name="T2" fmla="*/ 544 w 2736"/>
                      <a:gd name="T3" fmla="*/ 104 h 504"/>
                      <a:gd name="T4" fmla="*/ 1118 w 2736"/>
                      <a:gd name="T5" fmla="*/ 15 h 504"/>
                      <a:gd name="T6" fmla="*/ 1723 w 2736"/>
                      <a:gd name="T7" fmla="*/ 15 h 504"/>
                      <a:gd name="T8" fmla="*/ 1713 w 2736"/>
                      <a:gd name="T9" fmla="*/ 64 h 504"/>
                      <a:gd name="T10" fmla="*/ 1111 w 2736"/>
                      <a:gd name="T11" fmla="*/ 64 h 504"/>
                      <a:gd name="T12" fmla="*/ 412 w 2736"/>
                      <a:gd name="T13" fmla="*/ 181 h 504"/>
                      <a:gd name="T14" fmla="*/ 0 w 2736"/>
                      <a:gd name="T15" fmla="*/ 312 h 50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ru-RU">
                      <a:solidFill>
                        <a:srgbClr val="FFCC00"/>
                      </a:solidFill>
                      <a:latin typeface="Arial" charset="0"/>
                    </a:endParaRPr>
                  </a:p>
                </p:txBody>
              </p:sp>
              <p:sp>
                <p:nvSpPr>
                  <p:cNvPr id="2127" name="Freeform 102"/>
                  <p:cNvSpPr>
                    <a:spLocks/>
                  </p:cNvSpPr>
                  <p:nvPr/>
                </p:nvSpPr>
                <p:spPr bwMode="hidden">
                  <a:xfrm rot="3144576">
                    <a:off x="3752" y="3435"/>
                    <a:ext cx="925" cy="491"/>
                  </a:xfrm>
                  <a:custGeom>
                    <a:avLst/>
                    <a:gdLst>
                      <a:gd name="T0" fmla="*/ 3 w 1769"/>
                      <a:gd name="T1" fmla="*/ 5 h 791"/>
                      <a:gd name="T2" fmla="*/ 254 w 1769"/>
                      <a:gd name="T3" fmla="*/ 35 h 791"/>
                      <a:gd name="T4" fmla="*/ 605 w 1769"/>
                      <a:gd name="T5" fmla="*/ 124 h 791"/>
                      <a:gd name="T6" fmla="*/ 842 w 1769"/>
                      <a:gd name="T7" fmla="*/ 268 h 791"/>
                      <a:gd name="T8" fmla="*/ 918 w 1769"/>
                      <a:gd name="T9" fmla="*/ 378 h 791"/>
                      <a:gd name="T10" fmla="*/ 883 w 1769"/>
                      <a:gd name="T11" fmla="*/ 489 h 791"/>
                      <a:gd name="T12" fmla="*/ 831 w 1769"/>
                      <a:gd name="T13" fmla="*/ 392 h 791"/>
                      <a:gd name="T14" fmla="*/ 726 w 1769"/>
                      <a:gd name="T15" fmla="*/ 282 h 791"/>
                      <a:gd name="T16" fmla="*/ 580 w 1769"/>
                      <a:gd name="T17" fmla="*/ 184 h 791"/>
                      <a:gd name="T18" fmla="*/ 304 w 1769"/>
                      <a:gd name="T19" fmla="*/ 94 h 791"/>
                      <a:gd name="T20" fmla="*/ 0 w 1769"/>
                      <a:gd name="T21" fmla="*/ 47 h 791"/>
                      <a:gd name="T22" fmla="*/ 3 w 1769"/>
                      <a:gd name="T23" fmla="*/ 5 h 791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 cap="flat" cmpd="sng">
                        <a:solidFill>
                          <a:srgbClr val="000000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ru-RU">
                      <a:solidFill>
                        <a:srgbClr val="FFCC00"/>
                      </a:solidFill>
                      <a:latin typeface="Arial" charset="0"/>
                    </a:endParaRPr>
                  </a:p>
                </p:txBody>
              </p:sp>
            </p:grpSp>
            <p:grpSp>
              <p:nvGrpSpPr>
                <p:cNvPr id="2114" name="Group 103"/>
                <p:cNvGrpSpPr>
                  <a:grpSpLocks/>
                </p:cNvGrpSpPr>
                <p:nvPr/>
              </p:nvGrpSpPr>
              <p:grpSpPr bwMode="auto">
                <a:xfrm>
                  <a:off x="4391" y="721"/>
                  <a:ext cx="347" cy="951"/>
                  <a:chOff x="3181" y="1866"/>
                  <a:chExt cx="883" cy="2426"/>
                </a:xfrm>
              </p:grpSpPr>
              <p:sp>
                <p:nvSpPr>
                  <p:cNvPr id="2124" name="Freeform 104"/>
                  <p:cNvSpPr>
                    <a:spLocks/>
                  </p:cNvSpPr>
                  <p:nvPr/>
                </p:nvSpPr>
                <p:spPr bwMode="hidden">
                  <a:xfrm rot="3745735">
                    <a:off x="2506" y="2536"/>
                    <a:ext cx="1649" cy="299"/>
                  </a:xfrm>
                  <a:custGeom>
                    <a:avLst/>
                    <a:gdLst>
                      <a:gd name="T0" fmla="*/ 0 w 2736"/>
                      <a:gd name="T1" fmla="*/ 299 h 504"/>
                      <a:gd name="T2" fmla="*/ 521 w 2736"/>
                      <a:gd name="T3" fmla="*/ 100 h 504"/>
                      <a:gd name="T4" fmla="*/ 1070 w 2736"/>
                      <a:gd name="T5" fmla="*/ 14 h 504"/>
                      <a:gd name="T6" fmla="*/ 1649 w 2736"/>
                      <a:gd name="T7" fmla="*/ 14 h 504"/>
                      <a:gd name="T8" fmla="*/ 1639 w 2736"/>
                      <a:gd name="T9" fmla="*/ 61 h 504"/>
                      <a:gd name="T10" fmla="*/ 1063 w 2736"/>
                      <a:gd name="T11" fmla="*/ 61 h 504"/>
                      <a:gd name="T12" fmla="*/ 394 w 2736"/>
                      <a:gd name="T13" fmla="*/ 173 h 504"/>
                      <a:gd name="T14" fmla="*/ 0 w 2736"/>
                      <a:gd name="T15" fmla="*/ 299 h 50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ru-RU">
                      <a:solidFill>
                        <a:srgbClr val="FFCC00"/>
                      </a:solidFill>
                      <a:latin typeface="Arial" charset="0"/>
                    </a:endParaRPr>
                  </a:p>
                </p:txBody>
              </p:sp>
              <p:sp>
                <p:nvSpPr>
                  <p:cNvPr id="2125" name="Freeform 105"/>
                  <p:cNvSpPr>
                    <a:spLocks/>
                  </p:cNvSpPr>
                  <p:nvPr/>
                </p:nvSpPr>
                <p:spPr bwMode="hidden">
                  <a:xfrm rot="3745735">
                    <a:off x="3387" y="3610"/>
                    <a:ext cx="885" cy="469"/>
                  </a:xfrm>
                  <a:custGeom>
                    <a:avLst/>
                    <a:gdLst>
                      <a:gd name="T0" fmla="*/ 3 w 1769"/>
                      <a:gd name="T1" fmla="*/ 5 h 791"/>
                      <a:gd name="T2" fmla="*/ 243 w 1769"/>
                      <a:gd name="T3" fmla="*/ 33 h 791"/>
                      <a:gd name="T4" fmla="*/ 579 w 1769"/>
                      <a:gd name="T5" fmla="*/ 119 h 791"/>
                      <a:gd name="T6" fmla="*/ 806 w 1769"/>
                      <a:gd name="T7" fmla="*/ 256 h 791"/>
                      <a:gd name="T8" fmla="*/ 878 w 1769"/>
                      <a:gd name="T9" fmla="*/ 361 h 791"/>
                      <a:gd name="T10" fmla="*/ 845 w 1769"/>
                      <a:gd name="T11" fmla="*/ 467 h 791"/>
                      <a:gd name="T12" fmla="*/ 795 w 1769"/>
                      <a:gd name="T13" fmla="*/ 375 h 791"/>
                      <a:gd name="T14" fmla="*/ 695 w 1769"/>
                      <a:gd name="T15" fmla="*/ 269 h 791"/>
                      <a:gd name="T16" fmla="*/ 555 w 1769"/>
                      <a:gd name="T17" fmla="*/ 176 h 791"/>
                      <a:gd name="T18" fmla="*/ 291 w 1769"/>
                      <a:gd name="T19" fmla="*/ 90 h 791"/>
                      <a:gd name="T20" fmla="*/ 0 w 1769"/>
                      <a:gd name="T21" fmla="*/ 45 h 791"/>
                      <a:gd name="T22" fmla="*/ 3 w 1769"/>
                      <a:gd name="T23" fmla="*/ 5 h 791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 cap="flat" cmpd="sng">
                        <a:solidFill>
                          <a:srgbClr val="000000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ru-RU">
                      <a:solidFill>
                        <a:srgbClr val="FFCC00"/>
                      </a:solidFill>
                      <a:latin typeface="Arial" charset="0"/>
                    </a:endParaRPr>
                  </a:p>
                </p:txBody>
              </p:sp>
            </p:grpSp>
            <p:grpSp>
              <p:nvGrpSpPr>
                <p:cNvPr id="2115" name="Group 106"/>
                <p:cNvGrpSpPr>
                  <a:grpSpLocks/>
                </p:cNvGrpSpPr>
                <p:nvPr/>
              </p:nvGrpSpPr>
              <p:grpSpPr bwMode="auto">
                <a:xfrm>
                  <a:off x="4323" y="767"/>
                  <a:ext cx="243" cy="935"/>
                  <a:chOff x="3006" y="1983"/>
                  <a:chExt cx="619" cy="2386"/>
                </a:xfrm>
              </p:grpSpPr>
              <p:sp>
                <p:nvSpPr>
                  <p:cNvPr id="2122" name="Freeform 107"/>
                  <p:cNvSpPr>
                    <a:spLocks/>
                  </p:cNvSpPr>
                  <p:nvPr/>
                </p:nvSpPr>
                <p:spPr bwMode="hidden">
                  <a:xfrm rot="4286818">
                    <a:off x="2328" y="2656"/>
                    <a:ext cx="1600" cy="244"/>
                  </a:xfrm>
                  <a:custGeom>
                    <a:avLst/>
                    <a:gdLst>
                      <a:gd name="T0" fmla="*/ 0 w 2736"/>
                      <a:gd name="T1" fmla="*/ 244 h 504"/>
                      <a:gd name="T2" fmla="*/ 505 w 2736"/>
                      <a:gd name="T3" fmla="*/ 81 h 504"/>
                      <a:gd name="T4" fmla="*/ 1039 w 2736"/>
                      <a:gd name="T5" fmla="*/ 12 h 504"/>
                      <a:gd name="T6" fmla="*/ 1600 w 2736"/>
                      <a:gd name="T7" fmla="*/ 12 h 504"/>
                      <a:gd name="T8" fmla="*/ 1591 w 2736"/>
                      <a:gd name="T9" fmla="*/ 50 h 504"/>
                      <a:gd name="T10" fmla="*/ 1032 w 2736"/>
                      <a:gd name="T11" fmla="*/ 50 h 504"/>
                      <a:gd name="T12" fmla="*/ 382 w 2736"/>
                      <a:gd name="T13" fmla="*/ 141 h 504"/>
                      <a:gd name="T14" fmla="*/ 0 w 2736"/>
                      <a:gd name="T15" fmla="*/ 244 h 50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ru-RU">
                      <a:solidFill>
                        <a:srgbClr val="FFCC00"/>
                      </a:solidFill>
                      <a:latin typeface="Arial" charset="0"/>
                    </a:endParaRPr>
                  </a:p>
                </p:txBody>
              </p:sp>
              <p:sp>
                <p:nvSpPr>
                  <p:cNvPr id="2123" name="Freeform 108"/>
                  <p:cNvSpPr>
                    <a:spLocks/>
                  </p:cNvSpPr>
                  <p:nvPr/>
                </p:nvSpPr>
                <p:spPr bwMode="hidden">
                  <a:xfrm rot="4286818">
                    <a:off x="3001" y="3741"/>
                    <a:ext cx="860" cy="386"/>
                  </a:xfrm>
                  <a:custGeom>
                    <a:avLst/>
                    <a:gdLst>
                      <a:gd name="T0" fmla="*/ 2 w 1769"/>
                      <a:gd name="T1" fmla="*/ 4 h 791"/>
                      <a:gd name="T2" fmla="*/ 236 w 1769"/>
                      <a:gd name="T3" fmla="*/ 27 h 791"/>
                      <a:gd name="T4" fmla="*/ 562 w 1769"/>
                      <a:gd name="T5" fmla="*/ 98 h 791"/>
                      <a:gd name="T6" fmla="*/ 783 w 1769"/>
                      <a:gd name="T7" fmla="*/ 211 h 791"/>
                      <a:gd name="T8" fmla="*/ 854 w 1769"/>
                      <a:gd name="T9" fmla="*/ 297 h 791"/>
                      <a:gd name="T10" fmla="*/ 821 w 1769"/>
                      <a:gd name="T11" fmla="*/ 384 h 791"/>
                      <a:gd name="T12" fmla="*/ 772 w 1769"/>
                      <a:gd name="T13" fmla="*/ 308 h 791"/>
                      <a:gd name="T14" fmla="*/ 675 w 1769"/>
                      <a:gd name="T15" fmla="*/ 222 h 791"/>
                      <a:gd name="T16" fmla="*/ 539 w 1769"/>
                      <a:gd name="T17" fmla="*/ 144 h 791"/>
                      <a:gd name="T18" fmla="*/ 282 w 1769"/>
                      <a:gd name="T19" fmla="*/ 74 h 791"/>
                      <a:gd name="T20" fmla="*/ 0 w 1769"/>
                      <a:gd name="T21" fmla="*/ 37 h 791"/>
                      <a:gd name="T22" fmla="*/ 2 w 1769"/>
                      <a:gd name="T23" fmla="*/ 4 h 791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ru-RU">
                      <a:solidFill>
                        <a:srgbClr val="FFCC00"/>
                      </a:solidFill>
                      <a:latin typeface="Arial" charset="0"/>
                    </a:endParaRPr>
                  </a:p>
                </p:txBody>
              </p:sp>
            </p:grpSp>
            <p:grpSp>
              <p:nvGrpSpPr>
                <p:cNvPr id="2116" name="Group 109"/>
                <p:cNvGrpSpPr>
                  <a:grpSpLocks/>
                </p:cNvGrpSpPr>
                <p:nvPr/>
              </p:nvGrpSpPr>
              <p:grpSpPr bwMode="auto">
                <a:xfrm>
                  <a:off x="4249" y="813"/>
                  <a:ext cx="159" cy="870"/>
                  <a:chOff x="2819" y="2101"/>
                  <a:chExt cx="405" cy="2219"/>
                </a:xfrm>
              </p:grpSpPr>
              <p:sp>
                <p:nvSpPr>
                  <p:cNvPr id="2120" name="Freeform 110"/>
                  <p:cNvSpPr>
                    <a:spLocks/>
                  </p:cNvSpPr>
                  <p:nvPr/>
                </p:nvSpPr>
                <p:spPr bwMode="hidden">
                  <a:xfrm rot="4898956">
                    <a:off x="2210" y="2709"/>
                    <a:ext cx="1466" cy="247"/>
                  </a:xfrm>
                  <a:custGeom>
                    <a:avLst/>
                    <a:gdLst>
                      <a:gd name="T0" fmla="*/ 0 w 2736"/>
                      <a:gd name="T1" fmla="*/ 247 h 504"/>
                      <a:gd name="T2" fmla="*/ 463 w 2736"/>
                      <a:gd name="T3" fmla="*/ 82 h 504"/>
                      <a:gd name="T4" fmla="*/ 952 w 2736"/>
                      <a:gd name="T5" fmla="*/ 12 h 504"/>
                      <a:gd name="T6" fmla="*/ 1466 w 2736"/>
                      <a:gd name="T7" fmla="*/ 12 h 504"/>
                      <a:gd name="T8" fmla="*/ 1457 w 2736"/>
                      <a:gd name="T9" fmla="*/ 50 h 504"/>
                      <a:gd name="T10" fmla="*/ 945 w 2736"/>
                      <a:gd name="T11" fmla="*/ 50 h 504"/>
                      <a:gd name="T12" fmla="*/ 350 w 2736"/>
                      <a:gd name="T13" fmla="*/ 143 h 504"/>
                      <a:gd name="T14" fmla="*/ 0 w 2736"/>
                      <a:gd name="T15" fmla="*/ 247 h 50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ru-RU">
                      <a:solidFill>
                        <a:srgbClr val="FFCC00"/>
                      </a:solidFill>
                      <a:latin typeface="Arial" charset="0"/>
                    </a:endParaRPr>
                  </a:p>
                </p:txBody>
              </p:sp>
              <p:sp>
                <p:nvSpPr>
                  <p:cNvPr id="2121" name="Freeform 111"/>
                  <p:cNvSpPr>
                    <a:spLocks/>
                  </p:cNvSpPr>
                  <p:nvPr/>
                </p:nvSpPr>
                <p:spPr bwMode="hidden">
                  <a:xfrm rot="4898956">
                    <a:off x="2637" y="3727"/>
                    <a:ext cx="789" cy="386"/>
                  </a:xfrm>
                  <a:custGeom>
                    <a:avLst/>
                    <a:gdLst>
                      <a:gd name="T0" fmla="*/ 2 w 1769"/>
                      <a:gd name="T1" fmla="*/ 4 h 791"/>
                      <a:gd name="T2" fmla="*/ 216 w 1769"/>
                      <a:gd name="T3" fmla="*/ 27 h 791"/>
                      <a:gd name="T4" fmla="*/ 516 w 1769"/>
                      <a:gd name="T5" fmla="*/ 98 h 791"/>
                      <a:gd name="T6" fmla="*/ 719 w 1769"/>
                      <a:gd name="T7" fmla="*/ 211 h 791"/>
                      <a:gd name="T8" fmla="*/ 783 w 1769"/>
                      <a:gd name="T9" fmla="*/ 297 h 791"/>
                      <a:gd name="T10" fmla="*/ 753 w 1769"/>
                      <a:gd name="T11" fmla="*/ 384 h 791"/>
                      <a:gd name="T12" fmla="*/ 709 w 1769"/>
                      <a:gd name="T13" fmla="*/ 308 h 791"/>
                      <a:gd name="T14" fmla="*/ 620 w 1769"/>
                      <a:gd name="T15" fmla="*/ 222 h 791"/>
                      <a:gd name="T16" fmla="*/ 495 w 1769"/>
                      <a:gd name="T17" fmla="*/ 144 h 791"/>
                      <a:gd name="T18" fmla="*/ 259 w 1769"/>
                      <a:gd name="T19" fmla="*/ 74 h 791"/>
                      <a:gd name="T20" fmla="*/ 0 w 1769"/>
                      <a:gd name="T21" fmla="*/ 37 h 791"/>
                      <a:gd name="T22" fmla="*/ 2 w 1769"/>
                      <a:gd name="T23" fmla="*/ 4 h 791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ru-RU">
                      <a:solidFill>
                        <a:srgbClr val="FFCC00"/>
                      </a:solidFill>
                      <a:latin typeface="Arial" charset="0"/>
                    </a:endParaRPr>
                  </a:p>
                </p:txBody>
              </p:sp>
            </p:grpSp>
            <p:grpSp>
              <p:nvGrpSpPr>
                <p:cNvPr id="2117" name="Group 112"/>
                <p:cNvGrpSpPr>
                  <a:grpSpLocks/>
                </p:cNvGrpSpPr>
                <p:nvPr/>
              </p:nvGrpSpPr>
              <p:grpSpPr bwMode="auto">
                <a:xfrm>
                  <a:off x="4045" y="826"/>
                  <a:ext cx="167" cy="857"/>
                  <a:chOff x="2287" y="2135"/>
                  <a:chExt cx="426" cy="2185"/>
                </a:xfrm>
              </p:grpSpPr>
              <p:sp>
                <p:nvSpPr>
                  <p:cNvPr id="2118" name="Freeform 113"/>
                  <p:cNvSpPr>
                    <a:spLocks/>
                  </p:cNvSpPr>
                  <p:nvPr/>
                </p:nvSpPr>
                <p:spPr bwMode="hidden">
                  <a:xfrm rot="5755659">
                    <a:off x="1903" y="2758"/>
                    <a:ext cx="1432" cy="186"/>
                  </a:xfrm>
                  <a:custGeom>
                    <a:avLst/>
                    <a:gdLst>
                      <a:gd name="T0" fmla="*/ 0 w 2736"/>
                      <a:gd name="T1" fmla="*/ 186 h 504"/>
                      <a:gd name="T2" fmla="*/ 452 w 2736"/>
                      <a:gd name="T3" fmla="*/ 62 h 504"/>
                      <a:gd name="T4" fmla="*/ 930 w 2736"/>
                      <a:gd name="T5" fmla="*/ 9 h 504"/>
                      <a:gd name="T6" fmla="*/ 1432 w 2736"/>
                      <a:gd name="T7" fmla="*/ 9 h 504"/>
                      <a:gd name="T8" fmla="*/ 1424 w 2736"/>
                      <a:gd name="T9" fmla="*/ 38 h 504"/>
                      <a:gd name="T10" fmla="*/ 923 w 2736"/>
                      <a:gd name="T11" fmla="*/ 38 h 504"/>
                      <a:gd name="T12" fmla="*/ 342 w 2736"/>
                      <a:gd name="T13" fmla="*/ 108 h 504"/>
                      <a:gd name="T14" fmla="*/ 0 w 2736"/>
                      <a:gd name="T15" fmla="*/ 186 h 50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540000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ru-RU">
                      <a:solidFill>
                        <a:srgbClr val="FFCC00"/>
                      </a:solidFill>
                      <a:latin typeface="Arial" charset="0"/>
                    </a:endParaRPr>
                  </a:p>
                </p:txBody>
              </p:sp>
              <p:sp>
                <p:nvSpPr>
                  <p:cNvPr id="2119" name="Freeform 114"/>
                  <p:cNvSpPr>
                    <a:spLocks/>
                  </p:cNvSpPr>
                  <p:nvPr/>
                </p:nvSpPr>
                <p:spPr bwMode="hidden">
                  <a:xfrm rot="5755659">
                    <a:off x="2051" y="3784"/>
                    <a:ext cx="767" cy="294"/>
                  </a:xfrm>
                  <a:custGeom>
                    <a:avLst/>
                    <a:gdLst>
                      <a:gd name="T0" fmla="*/ 2 w 1769"/>
                      <a:gd name="T1" fmla="*/ 3 h 791"/>
                      <a:gd name="T2" fmla="*/ 210 w 1769"/>
                      <a:gd name="T3" fmla="*/ 21 h 791"/>
                      <a:gd name="T4" fmla="*/ 502 w 1769"/>
                      <a:gd name="T5" fmla="*/ 74 h 791"/>
                      <a:gd name="T6" fmla="*/ 698 w 1769"/>
                      <a:gd name="T7" fmla="*/ 161 h 791"/>
                      <a:gd name="T8" fmla="*/ 761 w 1769"/>
                      <a:gd name="T9" fmla="*/ 226 h 791"/>
                      <a:gd name="T10" fmla="*/ 732 w 1769"/>
                      <a:gd name="T11" fmla="*/ 293 h 791"/>
                      <a:gd name="T12" fmla="*/ 689 w 1769"/>
                      <a:gd name="T13" fmla="*/ 235 h 791"/>
                      <a:gd name="T14" fmla="*/ 602 w 1769"/>
                      <a:gd name="T15" fmla="*/ 169 h 791"/>
                      <a:gd name="T16" fmla="*/ 481 w 1769"/>
                      <a:gd name="T17" fmla="*/ 110 h 791"/>
                      <a:gd name="T18" fmla="*/ 252 w 1769"/>
                      <a:gd name="T19" fmla="*/ 56 h 791"/>
                      <a:gd name="T20" fmla="*/ 0 w 1769"/>
                      <a:gd name="T21" fmla="*/ 28 h 791"/>
                      <a:gd name="T22" fmla="*/ 2 w 1769"/>
                      <a:gd name="T23" fmla="*/ 3 h 791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ru-RU">
                      <a:solidFill>
                        <a:srgbClr val="FFCC00"/>
                      </a:solidFill>
                      <a:latin typeface="Arial" charset="0"/>
                    </a:endParaRPr>
                  </a:p>
                </p:txBody>
              </p:sp>
            </p:grpSp>
          </p:grpSp>
          <p:sp>
            <p:nvSpPr>
              <p:cNvPr id="2062" name="Freeform 115"/>
              <p:cNvSpPr>
                <a:spLocks/>
              </p:cNvSpPr>
              <p:nvPr/>
            </p:nvSpPr>
            <p:spPr bwMode="hidden">
              <a:xfrm flipH="1">
                <a:off x="3873" y="934"/>
                <a:ext cx="190" cy="580"/>
              </a:xfrm>
              <a:custGeom>
                <a:avLst/>
                <a:gdLst>
                  <a:gd name="T0" fmla="*/ 0 w 776"/>
                  <a:gd name="T1" fmla="*/ 16 h 2368"/>
                  <a:gd name="T2" fmla="*/ 59 w 776"/>
                  <a:gd name="T3" fmla="*/ 4 h 2368"/>
                  <a:gd name="T4" fmla="*/ 24 w 776"/>
                  <a:gd name="T5" fmla="*/ 39 h 2368"/>
                  <a:gd name="T6" fmla="*/ 82 w 776"/>
                  <a:gd name="T7" fmla="*/ 39 h 2368"/>
                  <a:gd name="T8" fmla="*/ 47 w 776"/>
                  <a:gd name="T9" fmla="*/ 74 h 2368"/>
                  <a:gd name="T10" fmla="*/ 94 w 776"/>
                  <a:gd name="T11" fmla="*/ 86 h 2368"/>
                  <a:gd name="T12" fmla="*/ 71 w 776"/>
                  <a:gd name="T13" fmla="*/ 110 h 2368"/>
                  <a:gd name="T14" fmla="*/ 118 w 776"/>
                  <a:gd name="T15" fmla="*/ 121 h 2368"/>
                  <a:gd name="T16" fmla="*/ 94 w 776"/>
                  <a:gd name="T17" fmla="*/ 145 h 2368"/>
                  <a:gd name="T18" fmla="*/ 129 w 776"/>
                  <a:gd name="T19" fmla="*/ 157 h 2368"/>
                  <a:gd name="T20" fmla="*/ 118 w 776"/>
                  <a:gd name="T21" fmla="*/ 180 h 2368"/>
                  <a:gd name="T22" fmla="*/ 141 w 776"/>
                  <a:gd name="T23" fmla="*/ 204 h 2368"/>
                  <a:gd name="T24" fmla="*/ 141 w 776"/>
                  <a:gd name="T25" fmla="*/ 227 h 2368"/>
                  <a:gd name="T26" fmla="*/ 165 w 776"/>
                  <a:gd name="T27" fmla="*/ 263 h 2368"/>
                  <a:gd name="T28" fmla="*/ 153 w 776"/>
                  <a:gd name="T29" fmla="*/ 298 h 2368"/>
                  <a:gd name="T30" fmla="*/ 176 w 776"/>
                  <a:gd name="T31" fmla="*/ 321 h 2368"/>
                  <a:gd name="T32" fmla="*/ 165 w 776"/>
                  <a:gd name="T33" fmla="*/ 357 h 2368"/>
                  <a:gd name="T34" fmla="*/ 176 w 776"/>
                  <a:gd name="T35" fmla="*/ 392 h 2368"/>
                  <a:gd name="T36" fmla="*/ 165 w 776"/>
                  <a:gd name="T37" fmla="*/ 415 h 2368"/>
                  <a:gd name="T38" fmla="*/ 188 w 776"/>
                  <a:gd name="T39" fmla="*/ 451 h 2368"/>
                  <a:gd name="T40" fmla="*/ 176 w 776"/>
                  <a:gd name="T41" fmla="*/ 486 h 2368"/>
                  <a:gd name="T42" fmla="*/ 188 w 776"/>
                  <a:gd name="T43" fmla="*/ 533 h 2368"/>
                  <a:gd name="T44" fmla="*/ 176 w 776"/>
                  <a:gd name="T45" fmla="*/ 545 h 2368"/>
                  <a:gd name="T46" fmla="*/ 188 w 776"/>
                  <a:gd name="T47" fmla="*/ 580 h 2368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accent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FFCC00"/>
                  </a:solidFill>
                  <a:latin typeface="Arial" charset="0"/>
                </a:endParaRPr>
              </a:p>
            </p:txBody>
          </p:sp>
          <p:sp>
            <p:nvSpPr>
              <p:cNvPr id="2063" name="Arc 116"/>
              <p:cNvSpPr>
                <a:spLocks/>
              </p:cNvSpPr>
              <p:nvPr/>
            </p:nvSpPr>
            <p:spPr bwMode="hidden">
              <a:xfrm flipH="1">
                <a:off x="3527" y="725"/>
                <a:ext cx="832" cy="902"/>
              </a:xfrm>
              <a:custGeom>
                <a:avLst/>
                <a:gdLst>
                  <a:gd name="T0" fmla="*/ 8 w 21600"/>
                  <a:gd name="T1" fmla="*/ 0 h 21602"/>
                  <a:gd name="T2" fmla="*/ 32 w 21600"/>
                  <a:gd name="T3" fmla="*/ 38 h 21602"/>
                  <a:gd name="T4" fmla="*/ 0 w 21600"/>
                  <a:gd name="T5" fmla="*/ 36 h 21602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21600" h="21602" fill="none" extrusionOk="0">
                    <a:moveTo>
                      <a:pt x="5466" y="0"/>
                    </a:moveTo>
                    <a:cubicBezTo>
                      <a:pt x="14970" y="2486"/>
                      <a:pt x="21600" y="11073"/>
                      <a:pt x="21600" y="20897"/>
                    </a:cubicBezTo>
                    <a:cubicBezTo>
                      <a:pt x="21600" y="21132"/>
                      <a:pt x="21596" y="21367"/>
                      <a:pt x="21588" y="21601"/>
                    </a:cubicBezTo>
                  </a:path>
                  <a:path w="21600" h="21602" stroke="0" extrusionOk="0">
                    <a:moveTo>
                      <a:pt x="5466" y="0"/>
                    </a:moveTo>
                    <a:cubicBezTo>
                      <a:pt x="14970" y="2486"/>
                      <a:pt x="21600" y="11073"/>
                      <a:pt x="21600" y="20897"/>
                    </a:cubicBezTo>
                    <a:cubicBezTo>
                      <a:pt x="21600" y="21132"/>
                      <a:pt x="21596" y="21367"/>
                      <a:pt x="21588" y="21601"/>
                    </a:cubicBezTo>
                    <a:lnTo>
                      <a:pt x="0" y="20897"/>
                    </a:lnTo>
                    <a:lnTo>
                      <a:pt x="5466" y="0"/>
                    </a:lnTo>
                    <a:close/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FFCC00"/>
                  </a:solidFill>
                  <a:latin typeface="Arial" charset="0"/>
                </a:endParaRPr>
              </a:p>
            </p:txBody>
          </p:sp>
          <p:sp>
            <p:nvSpPr>
              <p:cNvPr id="2064" name="Arc 117"/>
              <p:cNvSpPr>
                <a:spLocks/>
              </p:cNvSpPr>
              <p:nvPr/>
            </p:nvSpPr>
            <p:spPr bwMode="hidden">
              <a:xfrm flipV="1">
                <a:off x="4278" y="179"/>
                <a:ext cx="1007" cy="802"/>
              </a:xfrm>
              <a:custGeom>
                <a:avLst/>
                <a:gdLst>
                  <a:gd name="T0" fmla="*/ 28 w 36729"/>
                  <a:gd name="T1" fmla="*/ 14 h 21600"/>
                  <a:gd name="T2" fmla="*/ 0 w 36729"/>
                  <a:gd name="T3" fmla="*/ 17 h 21600"/>
                  <a:gd name="T4" fmla="*/ 13 w 36729"/>
                  <a:gd name="T5" fmla="*/ 0 h 21600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36729" h="21600" fill="none" extrusionOk="0">
                    <a:moveTo>
                      <a:pt x="36729" y="10451"/>
                    </a:moveTo>
                    <a:cubicBezTo>
                      <a:pt x="32926" y="17330"/>
                      <a:pt x="25686" y="21599"/>
                      <a:pt x="17826" y="21600"/>
                    </a:cubicBezTo>
                    <a:cubicBezTo>
                      <a:pt x="10696" y="21600"/>
                      <a:pt x="4025" y="18081"/>
                      <a:pt x="-1" y="12197"/>
                    </a:cubicBezTo>
                  </a:path>
                  <a:path w="36729" h="21600" stroke="0" extrusionOk="0">
                    <a:moveTo>
                      <a:pt x="36729" y="10451"/>
                    </a:moveTo>
                    <a:cubicBezTo>
                      <a:pt x="32926" y="17330"/>
                      <a:pt x="25686" y="21599"/>
                      <a:pt x="17826" y="21600"/>
                    </a:cubicBezTo>
                    <a:cubicBezTo>
                      <a:pt x="10696" y="21600"/>
                      <a:pt x="4025" y="18081"/>
                      <a:pt x="-1" y="12197"/>
                    </a:cubicBezTo>
                    <a:lnTo>
                      <a:pt x="17826" y="0"/>
                    </a:lnTo>
                    <a:lnTo>
                      <a:pt x="36729" y="10451"/>
                    </a:lnTo>
                    <a:close/>
                  </a:path>
                </a:pathLst>
              </a:custGeom>
              <a:noFill/>
              <a:ln w="9525">
                <a:solidFill>
                  <a:schemeClr val="accent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FFCC00"/>
                  </a:solidFill>
                  <a:latin typeface="Arial" charset="0"/>
                </a:endParaRPr>
              </a:p>
            </p:txBody>
          </p:sp>
          <p:sp>
            <p:nvSpPr>
              <p:cNvPr id="2065" name="Arc 118"/>
              <p:cNvSpPr>
                <a:spLocks/>
              </p:cNvSpPr>
              <p:nvPr/>
            </p:nvSpPr>
            <p:spPr bwMode="hidden">
              <a:xfrm flipH="1">
                <a:off x="3612" y="580"/>
                <a:ext cx="485" cy="933"/>
              </a:xfrm>
              <a:custGeom>
                <a:avLst/>
                <a:gdLst>
                  <a:gd name="T0" fmla="*/ 0 w 28940"/>
                  <a:gd name="T1" fmla="*/ 2 h 22305"/>
                  <a:gd name="T2" fmla="*/ 8 w 28940"/>
                  <a:gd name="T3" fmla="*/ 39 h 22305"/>
                  <a:gd name="T4" fmla="*/ 2 w 28940"/>
                  <a:gd name="T5" fmla="*/ 38 h 2230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28940" h="22305" fill="none" extrusionOk="0">
                    <a:moveTo>
                      <a:pt x="0" y="1285"/>
                    </a:moveTo>
                    <a:cubicBezTo>
                      <a:pt x="2353" y="434"/>
                      <a:pt x="4837" y="-1"/>
                      <a:pt x="7340" y="0"/>
                    </a:cubicBezTo>
                    <a:cubicBezTo>
                      <a:pt x="19269" y="0"/>
                      <a:pt x="28940" y="9670"/>
                      <a:pt x="28940" y="21600"/>
                    </a:cubicBezTo>
                    <a:cubicBezTo>
                      <a:pt x="28940" y="21835"/>
                      <a:pt x="28936" y="22070"/>
                      <a:pt x="28928" y="22304"/>
                    </a:cubicBezTo>
                  </a:path>
                  <a:path w="28940" h="22305" stroke="0" extrusionOk="0">
                    <a:moveTo>
                      <a:pt x="0" y="1285"/>
                    </a:moveTo>
                    <a:cubicBezTo>
                      <a:pt x="2353" y="434"/>
                      <a:pt x="4837" y="-1"/>
                      <a:pt x="7340" y="0"/>
                    </a:cubicBezTo>
                    <a:cubicBezTo>
                      <a:pt x="19269" y="0"/>
                      <a:pt x="28940" y="9670"/>
                      <a:pt x="28940" y="21600"/>
                    </a:cubicBezTo>
                    <a:cubicBezTo>
                      <a:pt x="28940" y="21835"/>
                      <a:pt x="28936" y="22070"/>
                      <a:pt x="28928" y="22304"/>
                    </a:cubicBezTo>
                    <a:lnTo>
                      <a:pt x="7340" y="21600"/>
                    </a:lnTo>
                    <a:lnTo>
                      <a:pt x="0" y="1285"/>
                    </a:lnTo>
                    <a:close/>
                  </a:path>
                </a:pathLst>
              </a:custGeom>
              <a:noFill/>
              <a:ln w="9525">
                <a:solidFill>
                  <a:schemeClr val="accent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FFCC00"/>
                  </a:solidFill>
                  <a:latin typeface="Arial" charset="0"/>
                </a:endParaRPr>
              </a:p>
            </p:txBody>
          </p:sp>
          <p:sp>
            <p:nvSpPr>
              <p:cNvPr id="2066" name="Arc 119"/>
              <p:cNvSpPr>
                <a:spLocks/>
              </p:cNvSpPr>
              <p:nvPr/>
            </p:nvSpPr>
            <p:spPr bwMode="hidden">
              <a:xfrm flipH="1">
                <a:off x="3267" y="628"/>
                <a:ext cx="791" cy="930"/>
              </a:xfrm>
              <a:custGeom>
                <a:avLst/>
                <a:gdLst>
                  <a:gd name="T0" fmla="*/ 0 w 30473"/>
                  <a:gd name="T1" fmla="*/ 3 h 22305"/>
                  <a:gd name="T2" fmla="*/ 21 w 30473"/>
                  <a:gd name="T3" fmla="*/ 39 h 22305"/>
                  <a:gd name="T4" fmla="*/ 6 w 30473"/>
                  <a:gd name="T5" fmla="*/ 38 h 2230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30473" h="22305" fill="none" extrusionOk="0">
                    <a:moveTo>
                      <a:pt x="-1" y="1906"/>
                    </a:moveTo>
                    <a:cubicBezTo>
                      <a:pt x="2789" y="649"/>
                      <a:pt x="5813" y="-1"/>
                      <a:pt x="8873" y="0"/>
                    </a:cubicBezTo>
                    <a:cubicBezTo>
                      <a:pt x="20802" y="0"/>
                      <a:pt x="30473" y="9670"/>
                      <a:pt x="30473" y="21600"/>
                    </a:cubicBezTo>
                    <a:cubicBezTo>
                      <a:pt x="30473" y="21835"/>
                      <a:pt x="30469" y="22070"/>
                      <a:pt x="30461" y="22304"/>
                    </a:cubicBezTo>
                  </a:path>
                  <a:path w="30473" h="22305" stroke="0" extrusionOk="0">
                    <a:moveTo>
                      <a:pt x="-1" y="1906"/>
                    </a:moveTo>
                    <a:cubicBezTo>
                      <a:pt x="2789" y="649"/>
                      <a:pt x="5813" y="-1"/>
                      <a:pt x="8873" y="0"/>
                    </a:cubicBezTo>
                    <a:cubicBezTo>
                      <a:pt x="20802" y="0"/>
                      <a:pt x="30473" y="9670"/>
                      <a:pt x="30473" y="21600"/>
                    </a:cubicBezTo>
                    <a:cubicBezTo>
                      <a:pt x="30473" y="21835"/>
                      <a:pt x="30469" y="22070"/>
                      <a:pt x="30461" y="22304"/>
                    </a:cubicBezTo>
                    <a:lnTo>
                      <a:pt x="8873" y="21600"/>
                    </a:lnTo>
                    <a:lnTo>
                      <a:pt x="-1" y="1906"/>
                    </a:lnTo>
                    <a:close/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FFCC00"/>
                  </a:solidFill>
                  <a:latin typeface="Arial" charset="0"/>
                </a:endParaRPr>
              </a:p>
            </p:txBody>
          </p:sp>
          <p:sp>
            <p:nvSpPr>
              <p:cNvPr id="2067" name="Arc 120"/>
              <p:cNvSpPr>
                <a:spLocks/>
              </p:cNvSpPr>
              <p:nvPr/>
            </p:nvSpPr>
            <p:spPr bwMode="hidden">
              <a:xfrm flipH="1">
                <a:off x="3197" y="458"/>
                <a:ext cx="932" cy="933"/>
              </a:xfrm>
              <a:custGeom>
                <a:avLst/>
                <a:gdLst>
                  <a:gd name="T0" fmla="*/ 0 w 34455"/>
                  <a:gd name="T1" fmla="*/ 7 h 22305"/>
                  <a:gd name="T2" fmla="*/ 25 w 34455"/>
                  <a:gd name="T3" fmla="*/ 39 h 22305"/>
                  <a:gd name="T4" fmla="*/ 9 w 34455"/>
                  <a:gd name="T5" fmla="*/ 38 h 2230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34455" h="22305" fill="none" extrusionOk="0">
                    <a:moveTo>
                      <a:pt x="0" y="4241"/>
                    </a:moveTo>
                    <a:cubicBezTo>
                      <a:pt x="3720" y="1486"/>
                      <a:pt x="8226" y="-1"/>
                      <a:pt x="12855" y="0"/>
                    </a:cubicBezTo>
                    <a:cubicBezTo>
                      <a:pt x="24784" y="0"/>
                      <a:pt x="34455" y="9670"/>
                      <a:pt x="34455" y="21600"/>
                    </a:cubicBezTo>
                    <a:cubicBezTo>
                      <a:pt x="34455" y="21835"/>
                      <a:pt x="34451" y="22070"/>
                      <a:pt x="34443" y="22304"/>
                    </a:cubicBezTo>
                  </a:path>
                  <a:path w="34455" h="22305" stroke="0" extrusionOk="0">
                    <a:moveTo>
                      <a:pt x="0" y="4241"/>
                    </a:moveTo>
                    <a:cubicBezTo>
                      <a:pt x="3720" y="1486"/>
                      <a:pt x="8226" y="-1"/>
                      <a:pt x="12855" y="0"/>
                    </a:cubicBezTo>
                    <a:cubicBezTo>
                      <a:pt x="24784" y="0"/>
                      <a:pt x="34455" y="9670"/>
                      <a:pt x="34455" y="21600"/>
                    </a:cubicBezTo>
                    <a:cubicBezTo>
                      <a:pt x="34455" y="21835"/>
                      <a:pt x="34451" y="22070"/>
                      <a:pt x="34443" y="22304"/>
                    </a:cubicBezTo>
                    <a:lnTo>
                      <a:pt x="12855" y="21600"/>
                    </a:lnTo>
                    <a:lnTo>
                      <a:pt x="0" y="4241"/>
                    </a:lnTo>
                    <a:close/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FFCC00"/>
                  </a:solidFill>
                  <a:latin typeface="Arial" charset="0"/>
                </a:endParaRPr>
              </a:p>
            </p:txBody>
          </p:sp>
          <p:sp>
            <p:nvSpPr>
              <p:cNvPr id="2068" name="Arc 121"/>
              <p:cNvSpPr>
                <a:spLocks/>
              </p:cNvSpPr>
              <p:nvPr/>
            </p:nvSpPr>
            <p:spPr bwMode="hidden">
              <a:xfrm>
                <a:off x="4229" y="589"/>
                <a:ext cx="149" cy="933"/>
              </a:xfrm>
              <a:custGeom>
                <a:avLst/>
                <a:gdLst>
                  <a:gd name="T0" fmla="*/ 0 w 34812"/>
                  <a:gd name="T1" fmla="*/ 8 h 22305"/>
                  <a:gd name="T2" fmla="*/ 1 w 34812"/>
                  <a:gd name="T3" fmla="*/ 39 h 22305"/>
                  <a:gd name="T4" fmla="*/ 0 w 34812"/>
                  <a:gd name="T5" fmla="*/ 38 h 2230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34812" h="22305" fill="none" extrusionOk="0">
                    <a:moveTo>
                      <a:pt x="-1" y="4511"/>
                    </a:moveTo>
                    <a:cubicBezTo>
                      <a:pt x="3783" y="1586"/>
                      <a:pt x="8429" y="-1"/>
                      <a:pt x="13212" y="0"/>
                    </a:cubicBezTo>
                    <a:cubicBezTo>
                      <a:pt x="25141" y="0"/>
                      <a:pt x="34812" y="9670"/>
                      <a:pt x="34812" y="21600"/>
                    </a:cubicBezTo>
                    <a:cubicBezTo>
                      <a:pt x="34812" y="21835"/>
                      <a:pt x="34808" y="22070"/>
                      <a:pt x="34800" y="22304"/>
                    </a:cubicBezTo>
                  </a:path>
                  <a:path w="34812" h="22305" stroke="0" extrusionOk="0">
                    <a:moveTo>
                      <a:pt x="-1" y="4511"/>
                    </a:moveTo>
                    <a:cubicBezTo>
                      <a:pt x="3783" y="1586"/>
                      <a:pt x="8429" y="-1"/>
                      <a:pt x="13212" y="0"/>
                    </a:cubicBezTo>
                    <a:cubicBezTo>
                      <a:pt x="25141" y="0"/>
                      <a:pt x="34812" y="9670"/>
                      <a:pt x="34812" y="21600"/>
                    </a:cubicBezTo>
                    <a:cubicBezTo>
                      <a:pt x="34812" y="21835"/>
                      <a:pt x="34808" y="22070"/>
                      <a:pt x="34800" y="22304"/>
                    </a:cubicBezTo>
                    <a:lnTo>
                      <a:pt x="13212" y="21600"/>
                    </a:lnTo>
                    <a:lnTo>
                      <a:pt x="-1" y="4511"/>
                    </a:lnTo>
                    <a:close/>
                  </a:path>
                </a:pathLst>
              </a:custGeom>
              <a:noFill/>
              <a:ln w="9525">
                <a:solidFill>
                  <a:schemeClr val="accent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FFCC00"/>
                  </a:solidFill>
                  <a:latin typeface="Arial" charset="0"/>
                </a:endParaRPr>
              </a:p>
            </p:txBody>
          </p:sp>
          <p:sp>
            <p:nvSpPr>
              <p:cNvPr id="2069" name="Arc 122"/>
              <p:cNvSpPr>
                <a:spLocks/>
              </p:cNvSpPr>
              <p:nvPr/>
            </p:nvSpPr>
            <p:spPr bwMode="hidden">
              <a:xfrm>
                <a:off x="4269" y="585"/>
                <a:ext cx="393" cy="933"/>
              </a:xfrm>
              <a:custGeom>
                <a:avLst/>
                <a:gdLst>
                  <a:gd name="T0" fmla="*/ 0 w 34812"/>
                  <a:gd name="T1" fmla="*/ 8 h 22305"/>
                  <a:gd name="T2" fmla="*/ 4 w 34812"/>
                  <a:gd name="T3" fmla="*/ 39 h 22305"/>
                  <a:gd name="T4" fmla="*/ 2 w 34812"/>
                  <a:gd name="T5" fmla="*/ 38 h 2230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34812" h="22305" fill="none" extrusionOk="0">
                    <a:moveTo>
                      <a:pt x="-1" y="4511"/>
                    </a:moveTo>
                    <a:cubicBezTo>
                      <a:pt x="3783" y="1586"/>
                      <a:pt x="8429" y="-1"/>
                      <a:pt x="13212" y="0"/>
                    </a:cubicBezTo>
                    <a:cubicBezTo>
                      <a:pt x="25141" y="0"/>
                      <a:pt x="34812" y="9670"/>
                      <a:pt x="34812" y="21600"/>
                    </a:cubicBezTo>
                    <a:cubicBezTo>
                      <a:pt x="34812" y="21835"/>
                      <a:pt x="34808" y="22070"/>
                      <a:pt x="34800" y="22304"/>
                    </a:cubicBezTo>
                  </a:path>
                  <a:path w="34812" h="22305" stroke="0" extrusionOk="0">
                    <a:moveTo>
                      <a:pt x="-1" y="4511"/>
                    </a:moveTo>
                    <a:cubicBezTo>
                      <a:pt x="3783" y="1586"/>
                      <a:pt x="8429" y="-1"/>
                      <a:pt x="13212" y="0"/>
                    </a:cubicBezTo>
                    <a:cubicBezTo>
                      <a:pt x="25141" y="0"/>
                      <a:pt x="34812" y="9670"/>
                      <a:pt x="34812" y="21600"/>
                    </a:cubicBezTo>
                    <a:cubicBezTo>
                      <a:pt x="34812" y="21835"/>
                      <a:pt x="34808" y="22070"/>
                      <a:pt x="34800" y="22304"/>
                    </a:cubicBezTo>
                    <a:lnTo>
                      <a:pt x="13212" y="21600"/>
                    </a:lnTo>
                    <a:lnTo>
                      <a:pt x="-1" y="4511"/>
                    </a:lnTo>
                    <a:close/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FFCC00"/>
                  </a:solidFill>
                  <a:latin typeface="Arial" charset="0"/>
                </a:endParaRPr>
              </a:p>
            </p:txBody>
          </p:sp>
          <p:sp>
            <p:nvSpPr>
              <p:cNvPr id="2070" name="Arc 123"/>
              <p:cNvSpPr>
                <a:spLocks/>
              </p:cNvSpPr>
              <p:nvPr/>
            </p:nvSpPr>
            <p:spPr bwMode="hidden">
              <a:xfrm>
                <a:off x="4302" y="463"/>
                <a:ext cx="558" cy="933"/>
              </a:xfrm>
              <a:custGeom>
                <a:avLst/>
                <a:gdLst>
                  <a:gd name="T0" fmla="*/ 0 w 34812"/>
                  <a:gd name="T1" fmla="*/ 8 h 22305"/>
                  <a:gd name="T2" fmla="*/ 9 w 34812"/>
                  <a:gd name="T3" fmla="*/ 39 h 22305"/>
                  <a:gd name="T4" fmla="*/ 3 w 34812"/>
                  <a:gd name="T5" fmla="*/ 38 h 2230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34812" h="22305" fill="none" extrusionOk="0">
                    <a:moveTo>
                      <a:pt x="-1" y="4511"/>
                    </a:moveTo>
                    <a:cubicBezTo>
                      <a:pt x="3783" y="1586"/>
                      <a:pt x="8429" y="-1"/>
                      <a:pt x="13212" y="0"/>
                    </a:cubicBezTo>
                    <a:cubicBezTo>
                      <a:pt x="25141" y="0"/>
                      <a:pt x="34812" y="9670"/>
                      <a:pt x="34812" y="21600"/>
                    </a:cubicBezTo>
                    <a:cubicBezTo>
                      <a:pt x="34812" y="21835"/>
                      <a:pt x="34808" y="22070"/>
                      <a:pt x="34800" y="22304"/>
                    </a:cubicBezTo>
                  </a:path>
                  <a:path w="34812" h="22305" stroke="0" extrusionOk="0">
                    <a:moveTo>
                      <a:pt x="-1" y="4511"/>
                    </a:moveTo>
                    <a:cubicBezTo>
                      <a:pt x="3783" y="1586"/>
                      <a:pt x="8429" y="-1"/>
                      <a:pt x="13212" y="0"/>
                    </a:cubicBezTo>
                    <a:cubicBezTo>
                      <a:pt x="25141" y="0"/>
                      <a:pt x="34812" y="9670"/>
                      <a:pt x="34812" y="21600"/>
                    </a:cubicBezTo>
                    <a:cubicBezTo>
                      <a:pt x="34812" y="21835"/>
                      <a:pt x="34808" y="22070"/>
                      <a:pt x="34800" y="22304"/>
                    </a:cubicBezTo>
                    <a:lnTo>
                      <a:pt x="13212" y="21600"/>
                    </a:lnTo>
                    <a:lnTo>
                      <a:pt x="-1" y="4511"/>
                    </a:lnTo>
                    <a:close/>
                  </a:path>
                </a:pathLst>
              </a:custGeom>
              <a:noFill/>
              <a:ln w="9525">
                <a:solidFill>
                  <a:schemeClr val="accent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FFCC00"/>
                  </a:solidFill>
                  <a:latin typeface="Arial" charset="0"/>
                </a:endParaRPr>
              </a:p>
            </p:txBody>
          </p:sp>
          <p:sp>
            <p:nvSpPr>
              <p:cNvPr id="2071" name="Freeform 124"/>
              <p:cNvSpPr>
                <a:spLocks/>
              </p:cNvSpPr>
              <p:nvPr/>
            </p:nvSpPr>
            <p:spPr bwMode="hidden">
              <a:xfrm>
                <a:off x="4410" y="1033"/>
                <a:ext cx="188" cy="580"/>
              </a:xfrm>
              <a:custGeom>
                <a:avLst/>
                <a:gdLst>
                  <a:gd name="T0" fmla="*/ 0 w 776"/>
                  <a:gd name="T1" fmla="*/ 16 h 2368"/>
                  <a:gd name="T2" fmla="*/ 58 w 776"/>
                  <a:gd name="T3" fmla="*/ 4 h 2368"/>
                  <a:gd name="T4" fmla="*/ 23 w 776"/>
                  <a:gd name="T5" fmla="*/ 39 h 2368"/>
                  <a:gd name="T6" fmla="*/ 81 w 776"/>
                  <a:gd name="T7" fmla="*/ 39 h 2368"/>
                  <a:gd name="T8" fmla="*/ 47 w 776"/>
                  <a:gd name="T9" fmla="*/ 74 h 2368"/>
                  <a:gd name="T10" fmla="*/ 93 w 776"/>
                  <a:gd name="T11" fmla="*/ 86 h 2368"/>
                  <a:gd name="T12" fmla="*/ 70 w 776"/>
                  <a:gd name="T13" fmla="*/ 110 h 2368"/>
                  <a:gd name="T14" fmla="*/ 116 w 776"/>
                  <a:gd name="T15" fmla="*/ 121 h 2368"/>
                  <a:gd name="T16" fmla="*/ 93 w 776"/>
                  <a:gd name="T17" fmla="*/ 145 h 2368"/>
                  <a:gd name="T18" fmla="*/ 128 w 776"/>
                  <a:gd name="T19" fmla="*/ 157 h 2368"/>
                  <a:gd name="T20" fmla="*/ 116 w 776"/>
                  <a:gd name="T21" fmla="*/ 180 h 2368"/>
                  <a:gd name="T22" fmla="*/ 140 w 776"/>
                  <a:gd name="T23" fmla="*/ 204 h 2368"/>
                  <a:gd name="T24" fmla="*/ 140 w 776"/>
                  <a:gd name="T25" fmla="*/ 227 h 2368"/>
                  <a:gd name="T26" fmla="*/ 163 w 776"/>
                  <a:gd name="T27" fmla="*/ 263 h 2368"/>
                  <a:gd name="T28" fmla="*/ 151 w 776"/>
                  <a:gd name="T29" fmla="*/ 298 h 2368"/>
                  <a:gd name="T30" fmla="*/ 174 w 776"/>
                  <a:gd name="T31" fmla="*/ 321 h 2368"/>
                  <a:gd name="T32" fmla="*/ 163 w 776"/>
                  <a:gd name="T33" fmla="*/ 357 h 2368"/>
                  <a:gd name="T34" fmla="*/ 174 w 776"/>
                  <a:gd name="T35" fmla="*/ 392 h 2368"/>
                  <a:gd name="T36" fmla="*/ 163 w 776"/>
                  <a:gd name="T37" fmla="*/ 415 h 2368"/>
                  <a:gd name="T38" fmla="*/ 186 w 776"/>
                  <a:gd name="T39" fmla="*/ 451 h 2368"/>
                  <a:gd name="T40" fmla="*/ 174 w 776"/>
                  <a:gd name="T41" fmla="*/ 486 h 2368"/>
                  <a:gd name="T42" fmla="*/ 186 w 776"/>
                  <a:gd name="T43" fmla="*/ 533 h 2368"/>
                  <a:gd name="T44" fmla="*/ 174 w 776"/>
                  <a:gd name="T45" fmla="*/ 545 h 2368"/>
                  <a:gd name="T46" fmla="*/ 186 w 776"/>
                  <a:gd name="T47" fmla="*/ 580 h 2368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accent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FFCC00"/>
                  </a:solidFill>
                  <a:latin typeface="Arial" charset="0"/>
                </a:endParaRPr>
              </a:p>
            </p:txBody>
          </p:sp>
          <p:sp>
            <p:nvSpPr>
              <p:cNvPr id="2072" name="Freeform 125"/>
              <p:cNvSpPr>
                <a:spLocks/>
              </p:cNvSpPr>
              <p:nvPr/>
            </p:nvSpPr>
            <p:spPr bwMode="hidden">
              <a:xfrm rot="19660755" flipV="1">
                <a:off x="4114" y="843"/>
                <a:ext cx="171" cy="326"/>
              </a:xfrm>
              <a:custGeom>
                <a:avLst/>
                <a:gdLst>
                  <a:gd name="T0" fmla="*/ 0 w 776"/>
                  <a:gd name="T1" fmla="*/ 9 h 2368"/>
                  <a:gd name="T2" fmla="*/ 53 w 776"/>
                  <a:gd name="T3" fmla="*/ 2 h 2368"/>
                  <a:gd name="T4" fmla="*/ 21 w 776"/>
                  <a:gd name="T5" fmla="*/ 22 h 2368"/>
                  <a:gd name="T6" fmla="*/ 74 w 776"/>
                  <a:gd name="T7" fmla="*/ 22 h 2368"/>
                  <a:gd name="T8" fmla="*/ 42 w 776"/>
                  <a:gd name="T9" fmla="*/ 42 h 2368"/>
                  <a:gd name="T10" fmla="*/ 85 w 776"/>
                  <a:gd name="T11" fmla="*/ 48 h 2368"/>
                  <a:gd name="T12" fmla="*/ 63 w 776"/>
                  <a:gd name="T13" fmla="*/ 62 h 2368"/>
                  <a:gd name="T14" fmla="*/ 106 w 776"/>
                  <a:gd name="T15" fmla="*/ 68 h 2368"/>
                  <a:gd name="T16" fmla="*/ 85 w 776"/>
                  <a:gd name="T17" fmla="*/ 82 h 2368"/>
                  <a:gd name="T18" fmla="*/ 116 w 776"/>
                  <a:gd name="T19" fmla="*/ 88 h 2368"/>
                  <a:gd name="T20" fmla="*/ 106 w 776"/>
                  <a:gd name="T21" fmla="*/ 101 h 2368"/>
                  <a:gd name="T22" fmla="*/ 127 w 776"/>
                  <a:gd name="T23" fmla="*/ 115 h 2368"/>
                  <a:gd name="T24" fmla="*/ 127 w 776"/>
                  <a:gd name="T25" fmla="*/ 128 h 2368"/>
                  <a:gd name="T26" fmla="*/ 148 w 776"/>
                  <a:gd name="T27" fmla="*/ 148 h 2368"/>
                  <a:gd name="T28" fmla="*/ 138 w 776"/>
                  <a:gd name="T29" fmla="*/ 167 h 2368"/>
                  <a:gd name="T30" fmla="*/ 159 w 776"/>
                  <a:gd name="T31" fmla="*/ 181 h 2368"/>
                  <a:gd name="T32" fmla="*/ 148 w 776"/>
                  <a:gd name="T33" fmla="*/ 200 h 2368"/>
                  <a:gd name="T34" fmla="*/ 159 w 776"/>
                  <a:gd name="T35" fmla="*/ 220 h 2368"/>
                  <a:gd name="T36" fmla="*/ 148 w 776"/>
                  <a:gd name="T37" fmla="*/ 233 h 2368"/>
                  <a:gd name="T38" fmla="*/ 169 w 776"/>
                  <a:gd name="T39" fmla="*/ 253 h 2368"/>
                  <a:gd name="T40" fmla="*/ 159 w 776"/>
                  <a:gd name="T41" fmla="*/ 273 h 2368"/>
                  <a:gd name="T42" fmla="*/ 169 w 776"/>
                  <a:gd name="T43" fmla="*/ 300 h 2368"/>
                  <a:gd name="T44" fmla="*/ 159 w 776"/>
                  <a:gd name="T45" fmla="*/ 306 h 2368"/>
                  <a:gd name="T46" fmla="*/ 169 w 776"/>
                  <a:gd name="T47" fmla="*/ 326 h 2368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accent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FFCC00"/>
                  </a:solidFill>
                  <a:latin typeface="Arial" charset="0"/>
                </a:endParaRPr>
              </a:p>
            </p:txBody>
          </p:sp>
          <p:sp>
            <p:nvSpPr>
              <p:cNvPr id="2073" name="Arc 126"/>
              <p:cNvSpPr>
                <a:spLocks/>
              </p:cNvSpPr>
              <p:nvPr/>
            </p:nvSpPr>
            <p:spPr bwMode="hidden">
              <a:xfrm flipH="1">
                <a:off x="3144" y="319"/>
                <a:ext cx="996" cy="933"/>
              </a:xfrm>
              <a:custGeom>
                <a:avLst/>
                <a:gdLst>
                  <a:gd name="T0" fmla="*/ 0 w 36830"/>
                  <a:gd name="T1" fmla="*/ 11 h 22305"/>
                  <a:gd name="T2" fmla="*/ 27 w 36830"/>
                  <a:gd name="T3" fmla="*/ 39 h 22305"/>
                  <a:gd name="T4" fmla="*/ 11 w 36830"/>
                  <a:gd name="T5" fmla="*/ 38 h 2230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36830" h="22305" fill="none" extrusionOk="0">
                    <a:moveTo>
                      <a:pt x="0" y="6283"/>
                    </a:moveTo>
                    <a:cubicBezTo>
                      <a:pt x="4047" y="2258"/>
                      <a:pt x="9522" y="-1"/>
                      <a:pt x="15230" y="0"/>
                    </a:cubicBezTo>
                    <a:cubicBezTo>
                      <a:pt x="27159" y="0"/>
                      <a:pt x="36830" y="9670"/>
                      <a:pt x="36830" y="21600"/>
                    </a:cubicBezTo>
                    <a:cubicBezTo>
                      <a:pt x="36830" y="21835"/>
                      <a:pt x="36826" y="22070"/>
                      <a:pt x="36818" y="22304"/>
                    </a:cubicBezTo>
                  </a:path>
                  <a:path w="36830" h="22305" stroke="0" extrusionOk="0">
                    <a:moveTo>
                      <a:pt x="0" y="6283"/>
                    </a:moveTo>
                    <a:cubicBezTo>
                      <a:pt x="4047" y="2258"/>
                      <a:pt x="9522" y="-1"/>
                      <a:pt x="15230" y="0"/>
                    </a:cubicBezTo>
                    <a:cubicBezTo>
                      <a:pt x="27159" y="0"/>
                      <a:pt x="36830" y="9670"/>
                      <a:pt x="36830" y="21600"/>
                    </a:cubicBezTo>
                    <a:cubicBezTo>
                      <a:pt x="36830" y="21835"/>
                      <a:pt x="36826" y="22070"/>
                      <a:pt x="36818" y="22304"/>
                    </a:cubicBezTo>
                    <a:lnTo>
                      <a:pt x="15230" y="21600"/>
                    </a:lnTo>
                    <a:lnTo>
                      <a:pt x="0" y="6283"/>
                    </a:lnTo>
                    <a:close/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FFCC00"/>
                  </a:solidFill>
                  <a:latin typeface="Arial" charset="0"/>
                </a:endParaRPr>
              </a:p>
            </p:txBody>
          </p:sp>
          <p:sp>
            <p:nvSpPr>
              <p:cNvPr id="2074" name="Arc 127"/>
              <p:cNvSpPr>
                <a:spLocks/>
              </p:cNvSpPr>
              <p:nvPr/>
            </p:nvSpPr>
            <p:spPr bwMode="hidden">
              <a:xfrm flipH="1">
                <a:off x="3426" y="122"/>
                <a:ext cx="724" cy="902"/>
              </a:xfrm>
              <a:custGeom>
                <a:avLst/>
                <a:gdLst>
                  <a:gd name="T0" fmla="*/ 0 w 31881"/>
                  <a:gd name="T1" fmla="*/ 17 h 21600"/>
                  <a:gd name="T2" fmla="*/ 16 w 31881"/>
                  <a:gd name="T3" fmla="*/ 8 h 21600"/>
                  <a:gd name="T4" fmla="*/ 9 w 31881"/>
                  <a:gd name="T5" fmla="*/ 38 h 21600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31881" h="21600" fill="none" extrusionOk="0">
                    <a:moveTo>
                      <a:pt x="-1" y="10015"/>
                    </a:moveTo>
                    <a:cubicBezTo>
                      <a:pt x="3963" y="3778"/>
                      <a:pt x="10840" y="-1"/>
                      <a:pt x="18231" y="0"/>
                    </a:cubicBezTo>
                    <a:cubicBezTo>
                      <a:pt x="23204" y="0"/>
                      <a:pt x="28026" y="1716"/>
                      <a:pt x="31881" y="4859"/>
                    </a:cubicBezTo>
                  </a:path>
                  <a:path w="31881" h="21600" stroke="0" extrusionOk="0">
                    <a:moveTo>
                      <a:pt x="-1" y="10015"/>
                    </a:moveTo>
                    <a:cubicBezTo>
                      <a:pt x="3963" y="3778"/>
                      <a:pt x="10840" y="-1"/>
                      <a:pt x="18231" y="0"/>
                    </a:cubicBezTo>
                    <a:cubicBezTo>
                      <a:pt x="23204" y="0"/>
                      <a:pt x="28026" y="1716"/>
                      <a:pt x="31881" y="4859"/>
                    </a:cubicBezTo>
                    <a:lnTo>
                      <a:pt x="18231" y="21600"/>
                    </a:lnTo>
                    <a:lnTo>
                      <a:pt x="-1" y="10015"/>
                    </a:lnTo>
                    <a:close/>
                  </a:path>
                </a:pathLst>
              </a:custGeom>
              <a:noFill/>
              <a:ln w="9525">
                <a:solidFill>
                  <a:schemeClr val="accent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FFCC00"/>
                  </a:solidFill>
                  <a:latin typeface="Arial" charset="0"/>
                </a:endParaRPr>
              </a:p>
            </p:txBody>
          </p:sp>
          <p:sp>
            <p:nvSpPr>
              <p:cNvPr id="2075" name="Arc 128"/>
              <p:cNvSpPr>
                <a:spLocks/>
              </p:cNvSpPr>
              <p:nvPr/>
            </p:nvSpPr>
            <p:spPr bwMode="hidden">
              <a:xfrm>
                <a:off x="4199" y="502"/>
                <a:ext cx="297" cy="902"/>
              </a:xfrm>
              <a:custGeom>
                <a:avLst/>
                <a:gdLst>
                  <a:gd name="T0" fmla="*/ 0 w 31146"/>
                  <a:gd name="T1" fmla="*/ 8 h 21600"/>
                  <a:gd name="T2" fmla="*/ 3 w 31146"/>
                  <a:gd name="T3" fmla="*/ 17 h 21600"/>
                  <a:gd name="T4" fmla="*/ 1 w 31146"/>
                  <a:gd name="T5" fmla="*/ 38 h 21600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31146" h="21600" fill="none" extrusionOk="0">
                    <a:moveTo>
                      <a:pt x="-1" y="4511"/>
                    </a:moveTo>
                    <a:cubicBezTo>
                      <a:pt x="3783" y="1586"/>
                      <a:pt x="8429" y="-1"/>
                      <a:pt x="13212" y="0"/>
                    </a:cubicBezTo>
                    <a:cubicBezTo>
                      <a:pt x="20409" y="0"/>
                      <a:pt x="27134" y="3585"/>
                      <a:pt x="31145" y="9561"/>
                    </a:cubicBezTo>
                  </a:path>
                  <a:path w="31146" h="21600" stroke="0" extrusionOk="0">
                    <a:moveTo>
                      <a:pt x="-1" y="4511"/>
                    </a:moveTo>
                    <a:cubicBezTo>
                      <a:pt x="3783" y="1586"/>
                      <a:pt x="8429" y="-1"/>
                      <a:pt x="13212" y="0"/>
                    </a:cubicBezTo>
                    <a:cubicBezTo>
                      <a:pt x="20409" y="0"/>
                      <a:pt x="27134" y="3585"/>
                      <a:pt x="31145" y="9561"/>
                    </a:cubicBezTo>
                    <a:lnTo>
                      <a:pt x="13212" y="21600"/>
                    </a:lnTo>
                    <a:lnTo>
                      <a:pt x="-1" y="4511"/>
                    </a:lnTo>
                    <a:close/>
                  </a:path>
                </a:pathLst>
              </a:custGeom>
              <a:noFill/>
              <a:ln w="9525">
                <a:solidFill>
                  <a:schemeClr val="accent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FFCC00"/>
                  </a:solidFill>
                  <a:latin typeface="Arial" charset="0"/>
                </a:endParaRPr>
              </a:p>
            </p:txBody>
          </p:sp>
          <p:sp>
            <p:nvSpPr>
              <p:cNvPr id="2076" name="Freeform 129"/>
              <p:cNvSpPr>
                <a:spLocks/>
              </p:cNvSpPr>
              <p:nvPr/>
            </p:nvSpPr>
            <p:spPr bwMode="hidden">
              <a:xfrm flipH="1">
                <a:off x="3307" y="981"/>
                <a:ext cx="426" cy="598"/>
              </a:xfrm>
              <a:custGeom>
                <a:avLst/>
                <a:gdLst>
                  <a:gd name="T0" fmla="*/ 0 w 776"/>
                  <a:gd name="T1" fmla="*/ 16 h 2368"/>
                  <a:gd name="T2" fmla="*/ 132 w 776"/>
                  <a:gd name="T3" fmla="*/ 4 h 2368"/>
                  <a:gd name="T4" fmla="*/ 53 w 776"/>
                  <a:gd name="T5" fmla="*/ 40 h 2368"/>
                  <a:gd name="T6" fmla="*/ 184 w 776"/>
                  <a:gd name="T7" fmla="*/ 40 h 2368"/>
                  <a:gd name="T8" fmla="*/ 105 w 776"/>
                  <a:gd name="T9" fmla="*/ 77 h 2368"/>
                  <a:gd name="T10" fmla="*/ 211 w 776"/>
                  <a:gd name="T11" fmla="*/ 89 h 2368"/>
                  <a:gd name="T12" fmla="*/ 158 w 776"/>
                  <a:gd name="T13" fmla="*/ 113 h 2368"/>
                  <a:gd name="T14" fmla="*/ 264 w 776"/>
                  <a:gd name="T15" fmla="*/ 125 h 2368"/>
                  <a:gd name="T16" fmla="*/ 211 w 776"/>
                  <a:gd name="T17" fmla="*/ 150 h 2368"/>
                  <a:gd name="T18" fmla="*/ 290 w 776"/>
                  <a:gd name="T19" fmla="*/ 162 h 2368"/>
                  <a:gd name="T20" fmla="*/ 264 w 776"/>
                  <a:gd name="T21" fmla="*/ 186 h 2368"/>
                  <a:gd name="T22" fmla="*/ 316 w 776"/>
                  <a:gd name="T23" fmla="*/ 210 h 2368"/>
                  <a:gd name="T24" fmla="*/ 316 w 776"/>
                  <a:gd name="T25" fmla="*/ 234 h 2368"/>
                  <a:gd name="T26" fmla="*/ 369 w 776"/>
                  <a:gd name="T27" fmla="*/ 271 h 2368"/>
                  <a:gd name="T28" fmla="*/ 343 w 776"/>
                  <a:gd name="T29" fmla="*/ 307 h 2368"/>
                  <a:gd name="T30" fmla="*/ 395 w 776"/>
                  <a:gd name="T31" fmla="*/ 331 h 2368"/>
                  <a:gd name="T32" fmla="*/ 369 w 776"/>
                  <a:gd name="T33" fmla="*/ 368 h 2368"/>
                  <a:gd name="T34" fmla="*/ 395 w 776"/>
                  <a:gd name="T35" fmla="*/ 404 h 2368"/>
                  <a:gd name="T36" fmla="*/ 369 w 776"/>
                  <a:gd name="T37" fmla="*/ 428 h 2368"/>
                  <a:gd name="T38" fmla="*/ 422 w 776"/>
                  <a:gd name="T39" fmla="*/ 465 h 2368"/>
                  <a:gd name="T40" fmla="*/ 395 w 776"/>
                  <a:gd name="T41" fmla="*/ 501 h 2368"/>
                  <a:gd name="T42" fmla="*/ 422 w 776"/>
                  <a:gd name="T43" fmla="*/ 550 h 2368"/>
                  <a:gd name="T44" fmla="*/ 395 w 776"/>
                  <a:gd name="T45" fmla="*/ 562 h 2368"/>
                  <a:gd name="T46" fmla="*/ 422 w 776"/>
                  <a:gd name="T47" fmla="*/ 598 h 2368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FFCC00"/>
                  </a:solidFill>
                  <a:latin typeface="Arial" charset="0"/>
                </a:endParaRPr>
              </a:p>
            </p:txBody>
          </p:sp>
          <p:sp>
            <p:nvSpPr>
              <p:cNvPr id="2077" name="Freeform 130"/>
              <p:cNvSpPr>
                <a:spLocks/>
              </p:cNvSpPr>
              <p:nvPr/>
            </p:nvSpPr>
            <p:spPr bwMode="hidden">
              <a:xfrm flipH="1">
                <a:off x="3507" y="350"/>
                <a:ext cx="273" cy="597"/>
              </a:xfrm>
              <a:custGeom>
                <a:avLst/>
                <a:gdLst>
                  <a:gd name="T0" fmla="*/ 0 w 776"/>
                  <a:gd name="T1" fmla="*/ 16 h 2368"/>
                  <a:gd name="T2" fmla="*/ 84 w 776"/>
                  <a:gd name="T3" fmla="*/ 4 h 2368"/>
                  <a:gd name="T4" fmla="*/ 34 w 776"/>
                  <a:gd name="T5" fmla="*/ 40 h 2368"/>
                  <a:gd name="T6" fmla="*/ 118 w 776"/>
                  <a:gd name="T7" fmla="*/ 40 h 2368"/>
                  <a:gd name="T8" fmla="*/ 68 w 776"/>
                  <a:gd name="T9" fmla="*/ 77 h 2368"/>
                  <a:gd name="T10" fmla="*/ 135 w 776"/>
                  <a:gd name="T11" fmla="*/ 89 h 2368"/>
                  <a:gd name="T12" fmla="*/ 101 w 776"/>
                  <a:gd name="T13" fmla="*/ 113 h 2368"/>
                  <a:gd name="T14" fmla="*/ 169 w 776"/>
                  <a:gd name="T15" fmla="*/ 125 h 2368"/>
                  <a:gd name="T16" fmla="*/ 135 w 776"/>
                  <a:gd name="T17" fmla="*/ 149 h 2368"/>
                  <a:gd name="T18" fmla="*/ 186 w 776"/>
                  <a:gd name="T19" fmla="*/ 161 h 2368"/>
                  <a:gd name="T20" fmla="*/ 169 w 776"/>
                  <a:gd name="T21" fmla="*/ 186 h 2368"/>
                  <a:gd name="T22" fmla="*/ 203 w 776"/>
                  <a:gd name="T23" fmla="*/ 210 h 2368"/>
                  <a:gd name="T24" fmla="*/ 203 w 776"/>
                  <a:gd name="T25" fmla="*/ 234 h 2368"/>
                  <a:gd name="T26" fmla="*/ 236 w 776"/>
                  <a:gd name="T27" fmla="*/ 270 h 2368"/>
                  <a:gd name="T28" fmla="*/ 220 w 776"/>
                  <a:gd name="T29" fmla="*/ 307 h 2368"/>
                  <a:gd name="T30" fmla="*/ 253 w 776"/>
                  <a:gd name="T31" fmla="*/ 331 h 2368"/>
                  <a:gd name="T32" fmla="*/ 236 w 776"/>
                  <a:gd name="T33" fmla="*/ 367 h 2368"/>
                  <a:gd name="T34" fmla="*/ 253 w 776"/>
                  <a:gd name="T35" fmla="*/ 403 h 2368"/>
                  <a:gd name="T36" fmla="*/ 236 w 776"/>
                  <a:gd name="T37" fmla="*/ 428 h 2368"/>
                  <a:gd name="T38" fmla="*/ 270 w 776"/>
                  <a:gd name="T39" fmla="*/ 464 h 2368"/>
                  <a:gd name="T40" fmla="*/ 253 w 776"/>
                  <a:gd name="T41" fmla="*/ 500 h 2368"/>
                  <a:gd name="T42" fmla="*/ 270 w 776"/>
                  <a:gd name="T43" fmla="*/ 549 h 2368"/>
                  <a:gd name="T44" fmla="*/ 253 w 776"/>
                  <a:gd name="T45" fmla="*/ 561 h 2368"/>
                  <a:gd name="T46" fmla="*/ 270 w 776"/>
                  <a:gd name="T47" fmla="*/ 597 h 2368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FFCC00"/>
                  </a:solidFill>
                  <a:latin typeface="Arial" charset="0"/>
                </a:endParaRPr>
              </a:p>
            </p:txBody>
          </p:sp>
          <p:sp>
            <p:nvSpPr>
              <p:cNvPr id="2078" name="Freeform 131"/>
              <p:cNvSpPr>
                <a:spLocks/>
              </p:cNvSpPr>
              <p:nvPr/>
            </p:nvSpPr>
            <p:spPr bwMode="hidden">
              <a:xfrm flipH="1">
                <a:off x="3821" y="172"/>
                <a:ext cx="164" cy="597"/>
              </a:xfrm>
              <a:custGeom>
                <a:avLst/>
                <a:gdLst>
                  <a:gd name="T0" fmla="*/ 0 w 776"/>
                  <a:gd name="T1" fmla="*/ 16 h 2368"/>
                  <a:gd name="T2" fmla="*/ 51 w 776"/>
                  <a:gd name="T3" fmla="*/ 4 h 2368"/>
                  <a:gd name="T4" fmla="*/ 20 w 776"/>
                  <a:gd name="T5" fmla="*/ 40 h 2368"/>
                  <a:gd name="T6" fmla="*/ 71 w 776"/>
                  <a:gd name="T7" fmla="*/ 40 h 2368"/>
                  <a:gd name="T8" fmla="*/ 41 w 776"/>
                  <a:gd name="T9" fmla="*/ 77 h 2368"/>
                  <a:gd name="T10" fmla="*/ 81 w 776"/>
                  <a:gd name="T11" fmla="*/ 89 h 2368"/>
                  <a:gd name="T12" fmla="*/ 61 w 776"/>
                  <a:gd name="T13" fmla="*/ 113 h 2368"/>
                  <a:gd name="T14" fmla="*/ 101 w 776"/>
                  <a:gd name="T15" fmla="*/ 125 h 2368"/>
                  <a:gd name="T16" fmla="*/ 81 w 776"/>
                  <a:gd name="T17" fmla="*/ 149 h 2368"/>
                  <a:gd name="T18" fmla="*/ 112 w 776"/>
                  <a:gd name="T19" fmla="*/ 161 h 2368"/>
                  <a:gd name="T20" fmla="*/ 101 w 776"/>
                  <a:gd name="T21" fmla="*/ 186 h 2368"/>
                  <a:gd name="T22" fmla="*/ 122 w 776"/>
                  <a:gd name="T23" fmla="*/ 210 h 2368"/>
                  <a:gd name="T24" fmla="*/ 122 w 776"/>
                  <a:gd name="T25" fmla="*/ 234 h 2368"/>
                  <a:gd name="T26" fmla="*/ 142 w 776"/>
                  <a:gd name="T27" fmla="*/ 270 h 2368"/>
                  <a:gd name="T28" fmla="*/ 132 w 776"/>
                  <a:gd name="T29" fmla="*/ 307 h 2368"/>
                  <a:gd name="T30" fmla="*/ 152 w 776"/>
                  <a:gd name="T31" fmla="*/ 331 h 2368"/>
                  <a:gd name="T32" fmla="*/ 142 w 776"/>
                  <a:gd name="T33" fmla="*/ 367 h 2368"/>
                  <a:gd name="T34" fmla="*/ 152 w 776"/>
                  <a:gd name="T35" fmla="*/ 403 h 2368"/>
                  <a:gd name="T36" fmla="*/ 142 w 776"/>
                  <a:gd name="T37" fmla="*/ 428 h 2368"/>
                  <a:gd name="T38" fmla="*/ 162 w 776"/>
                  <a:gd name="T39" fmla="*/ 464 h 2368"/>
                  <a:gd name="T40" fmla="*/ 152 w 776"/>
                  <a:gd name="T41" fmla="*/ 500 h 2368"/>
                  <a:gd name="T42" fmla="*/ 162 w 776"/>
                  <a:gd name="T43" fmla="*/ 549 h 2368"/>
                  <a:gd name="T44" fmla="*/ 152 w 776"/>
                  <a:gd name="T45" fmla="*/ 561 h 2368"/>
                  <a:gd name="T46" fmla="*/ 162 w 776"/>
                  <a:gd name="T47" fmla="*/ 597 h 2368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FFCC00"/>
                  </a:solidFill>
                  <a:latin typeface="Arial" charset="0"/>
                </a:endParaRPr>
              </a:p>
            </p:txBody>
          </p:sp>
          <p:sp>
            <p:nvSpPr>
              <p:cNvPr id="2079" name="Freeform 132"/>
              <p:cNvSpPr>
                <a:spLocks/>
              </p:cNvSpPr>
              <p:nvPr/>
            </p:nvSpPr>
            <p:spPr bwMode="hidden">
              <a:xfrm>
                <a:off x="4841" y="894"/>
                <a:ext cx="395" cy="628"/>
              </a:xfrm>
              <a:custGeom>
                <a:avLst/>
                <a:gdLst>
                  <a:gd name="T0" fmla="*/ 0 w 776"/>
                  <a:gd name="T1" fmla="*/ 17 h 2368"/>
                  <a:gd name="T2" fmla="*/ 122 w 776"/>
                  <a:gd name="T3" fmla="*/ 4 h 2368"/>
                  <a:gd name="T4" fmla="*/ 49 w 776"/>
                  <a:gd name="T5" fmla="*/ 42 h 2368"/>
                  <a:gd name="T6" fmla="*/ 171 w 776"/>
                  <a:gd name="T7" fmla="*/ 42 h 2368"/>
                  <a:gd name="T8" fmla="*/ 98 w 776"/>
                  <a:gd name="T9" fmla="*/ 81 h 2368"/>
                  <a:gd name="T10" fmla="*/ 195 w 776"/>
                  <a:gd name="T11" fmla="*/ 93 h 2368"/>
                  <a:gd name="T12" fmla="*/ 147 w 776"/>
                  <a:gd name="T13" fmla="*/ 119 h 2368"/>
                  <a:gd name="T14" fmla="*/ 244 w 776"/>
                  <a:gd name="T15" fmla="*/ 132 h 2368"/>
                  <a:gd name="T16" fmla="*/ 195 w 776"/>
                  <a:gd name="T17" fmla="*/ 157 h 2368"/>
                  <a:gd name="T18" fmla="*/ 269 w 776"/>
                  <a:gd name="T19" fmla="*/ 170 h 2368"/>
                  <a:gd name="T20" fmla="*/ 244 w 776"/>
                  <a:gd name="T21" fmla="*/ 195 h 2368"/>
                  <a:gd name="T22" fmla="*/ 293 w 776"/>
                  <a:gd name="T23" fmla="*/ 221 h 2368"/>
                  <a:gd name="T24" fmla="*/ 293 w 776"/>
                  <a:gd name="T25" fmla="*/ 246 h 2368"/>
                  <a:gd name="T26" fmla="*/ 342 w 776"/>
                  <a:gd name="T27" fmla="*/ 284 h 2368"/>
                  <a:gd name="T28" fmla="*/ 318 w 776"/>
                  <a:gd name="T29" fmla="*/ 322 h 2368"/>
                  <a:gd name="T30" fmla="*/ 366 w 776"/>
                  <a:gd name="T31" fmla="*/ 348 h 2368"/>
                  <a:gd name="T32" fmla="*/ 342 w 776"/>
                  <a:gd name="T33" fmla="*/ 386 h 2368"/>
                  <a:gd name="T34" fmla="*/ 366 w 776"/>
                  <a:gd name="T35" fmla="*/ 424 h 2368"/>
                  <a:gd name="T36" fmla="*/ 342 w 776"/>
                  <a:gd name="T37" fmla="*/ 450 h 2368"/>
                  <a:gd name="T38" fmla="*/ 391 w 776"/>
                  <a:gd name="T39" fmla="*/ 488 h 2368"/>
                  <a:gd name="T40" fmla="*/ 366 w 776"/>
                  <a:gd name="T41" fmla="*/ 526 h 2368"/>
                  <a:gd name="T42" fmla="*/ 391 w 776"/>
                  <a:gd name="T43" fmla="*/ 577 h 2368"/>
                  <a:gd name="T44" fmla="*/ 366 w 776"/>
                  <a:gd name="T45" fmla="*/ 590 h 2368"/>
                  <a:gd name="T46" fmla="*/ 391 w 776"/>
                  <a:gd name="T47" fmla="*/ 628 h 2368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accent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FFCC00"/>
                  </a:solidFill>
                  <a:latin typeface="Arial" charset="0"/>
                </a:endParaRPr>
              </a:p>
            </p:txBody>
          </p:sp>
          <p:sp>
            <p:nvSpPr>
              <p:cNvPr id="2080" name="Freeform 133"/>
              <p:cNvSpPr>
                <a:spLocks/>
              </p:cNvSpPr>
              <p:nvPr/>
            </p:nvSpPr>
            <p:spPr bwMode="hidden">
              <a:xfrm>
                <a:off x="4636" y="576"/>
                <a:ext cx="594" cy="417"/>
              </a:xfrm>
              <a:custGeom>
                <a:avLst/>
                <a:gdLst>
                  <a:gd name="T0" fmla="*/ 0 w 776"/>
                  <a:gd name="T1" fmla="*/ 11 h 2368"/>
                  <a:gd name="T2" fmla="*/ 184 w 776"/>
                  <a:gd name="T3" fmla="*/ 3 h 2368"/>
                  <a:gd name="T4" fmla="*/ 73 w 776"/>
                  <a:gd name="T5" fmla="*/ 28 h 2368"/>
                  <a:gd name="T6" fmla="*/ 257 w 776"/>
                  <a:gd name="T7" fmla="*/ 28 h 2368"/>
                  <a:gd name="T8" fmla="*/ 147 w 776"/>
                  <a:gd name="T9" fmla="*/ 54 h 2368"/>
                  <a:gd name="T10" fmla="*/ 294 w 776"/>
                  <a:gd name="T11" fmla="*/ 62 h 2368"/>
                  <a:gd name="T12" fmla="*/ 220 w 776"/>
                  <a:gd name="T13" fmla="*/ 79 h 2368"/>
                  <a:gd name="T14" fmla="*/ 367 w 776"/>
                  <a:gd name="T15" fmla="*/ 87 h 2368"/>
                  <a:gd name="T16" fmla="*/ 294 w 776"/>
                  <a:gd name="T17" fmla="*/ 104 h 2368"/>
                  <a:gd name="T18" fmla="*/ 404 w 776"/>
                  <a:gd name="T19" fmla="*/ 113 h 2368"/>
                  <a:gd name="T20" fmla="*/ 367 w 776"/>
                  <a:gd name="T21" fmla="*/ 130 h 2368"/>
                  <a:gd name="T22" fmla="*/ 441 w 776"/>
                  <a:gd name="T23" fmla="*/ 147 h 2368"/>
                  <a:gd name="T24" fmla="*/ 441 w 776"/>
                  <a:gd name="T25" fmla="*/ 163 h 2368"/>
                  <a:gd name="T26" fmla="*/ 514 w 776"/>
                  <a:gd name="T27" fmla="*/ 189 h 2368"/>
                  <a:gd name="T28" fmla="*/ 478 w 776"/>
                  <a:gd name="T29" fmla="*/ 214 h 2368"/>
                  <a:gd name="T30" fmla="*/ 551 w 776"/>
                  <a:gd name="T31" fmla="*/ 231 h 2368"/>
                  <a:gd name="T32" fmla="*/ 514 w 776"/>
                  <a:gd name="T33" fmla="*/ 256 h 2368"/>
                  <a:gd name="T34" fmla="*/ 551 w 776"/>
                  <a:gd name="T35" fmla="*/ 282 h 2368"/>
                  <a:gd name="T36" fmla="*/ 514 w 776"/>
                  <a:gd name="T37" fmla="*/ 299 h 2368"/>
                  <a:gd name="T38" fmla="*/ 588 w 776"/>
                  <a:gd name="T39" fmla="*/ 324 h 2368"/>
                  <a:gd name="T40" fmla="*/ 551 w 776"/>
                  <a:gd name="T41" fmla="*/ 349 h 2368"/>
                  <a:gd name="T42" fmla="*/ 588 w 776"/>
                  <a:gd name="T43" fmla="*/ 383 h 2368"/>
                  <a:gd name="T44" fmla="*/ 551 w 776"/>
                  <a:gd name="T45" fmla="*/ 392 h 2368"/>
                  <a:gd name="T46" fmla="*/ 588 w 776"/>
                  <a:gd name="T47" fmla="*/ 417 h 2368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FFCC00"/>
                  </a:solidFill>
                  <a:latin typeface="Arial" charset="0"/>
                </a:endParaRPr>
              </a:p>
            </p:txBody>
          </p:sp>
          <p:sp>
            <p:nvSpPr>
              <p:cNvPr id="2081" name="Freeform 134"/>
              <p:cNvSpPr>
                <a:spLocks/>
              </p:cNvSpPr>
              <p:nvPr/>
            </p:nvSpPr>
            <p:spPr bwMode="hidden">
              <a:xfrm>
                <a:off x="4658" y="132"/>
                <a:ext cx="260" cy="560"/>
              </a:xfrm>
              <a:custGeom>
                <a:avLst/>
                <a:gdLst>
                  <a:gd name="T0" fmla="*/ 0 w 776"/>
                  <a:gd name="T1" fmla="*/ 15 h 2368"/>
                  <a:gd name="T2" fmla="*/ 80 w 776"/>
                  <a:gd name="T3" fmla="*/ 4 h 2368"/>
                  <a:gd name="T4" fmla="*/ 32 w 776"/>
                  <a:gd name="T5" fmla="*/ 38 h 2368"/>
                  <a:gd name="T6" fmla="*/ 113 w 776"/>
                  <a:gd name="T7" fmla="*/ 38 h 2368"/>
                  <a:gd name="T8" fmla="*/ 64 w 776"/>
                  <a:gd name="T9" fmla="*/ 72 h 2368"/>
                  <a:gd name="T10" fmla="*/ 129 w 776"/>
                  <a:gd name="T11" fmla="*/ 83 h 2368"/>
                  <a:gd name="T12" fmla="*/ 96 w 776"/>
                  <a:gd name="T13" fmla="*/ 106 h 2368"/>
                  <a:gd name="T14" fmla="*/ 161 w 776"/>
                  <a:gd name="T15" fmla="*/ 117 h 2368"/>
                  <a:gd name="T16" fmla="*/ 129 w 776"/>
                  <a:gd name="T17" fmla="*/ 140 h 2368"/>
                  <a:gd name="T18" fmla="*/ 177 w 776"/>
                  <a:gd name="T19" fmla="*/ 151 h 2368"/>
                  <a:gd name="T20" fmla="*/ 161 w 776"/>
                  <a:gd name="T21" fmla="*/ 174 h 2368"/>
                  <a:gd name="T22" fmla="*/ 193 w 776"/>
                  <a:gd name="T23" fmla="*/ 197 h 2368"/>
                  <a:gd name="T24" fmla="*/ 193 w 776"/>
                  <a:gd name="T25" fmla="*/ 219 h 2368"/>
                  <a:gd name="T26" fmla="*/ 225 w 776"/>
                  <a:gd name="T27" fmla="*/ 254 h 2368"/>
                  <a:gd name="T28" fmla="*/ 209 w 776"/>
                  <a:gd name="T29" fmla="*/ 288 h 2368"/>
                  <a:gd name="T30" fmla="*/ 241 w 776"/>
                  <a:gd name="T31" fmla="*/ 310 h 2368"/>
                  <a:gd name="T32" fmla="*/ 225 w 776"/>
                  <a:gd name="T33" fmla="*/ 344 h 2368"/>
                  <a:gd name="T34" fmla="*/ 241 w 776"/>
                  <a:gd name="T35" fmla="*/ 378 h 2368"/>
                  <a:gd name="T36" fmla="*/ 225 w 776"/>
                  <a:gd name="T37" fmla="*/ 401 h 2368"/>
                  <a:gd name="T38" fmla="*/ 257 w 776"/>
                  <a:gd name="T39" fmla="*/ 435 h 2368"/>
                  <a:gd name="T40" fmla="*/ 241 w 776"/>
                  <a:gd name="T41" fmla="*/ 469 h 2368"/>
                  <a:gd name="T42" fmla="*/ 257 w 776"/>
                  <a:gd name="T43" fmla="*/ 515 h 2368"/>
                  <a:gd name="T44" fmla="*/ 241 w 776"/>
                  <a:gd name="T45" fmla="*/ 526 h 2368"/>
                  <a:gd name="T46" fmla="*/ 257 w 776"/>
                  <a:gd name="T47" fmla="*/ 560 h 2368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FFCC00"/>
                  </a:solidFill>
                  <a:latin typeface="Arial" charset="0"/>
                </a:endParaRPr>
              </a:p>
            </p:txBody>
          </p:sp>
          <p:sp>
            <p:nvSpPr>
              <p:cNvPr id="2082" name="Freeform 135"/>
              <p:cNvSpPr>
                <a:spLocks/>
              </p:cNvSpPr>
              <p:nvPr/>
            </p:nvSpPr>
            <p:spPr bwMode="hidden">
              <a:xfrm rot="-1346631">
                <a:off x="4401" y="599"/>
                <a:ext cx="175" cy="329"/>
              </a:xfrm>
              <a:custGeom>
                <a:avLst/>
                <a:gdLst>
                  <a:gd name="T0" fmla="*/ 0 w 776"/>
                  <a:gd name="T1" fmla="*/ 9 h 2368"/>
                  <a:gd name="T2" fmla="*/ 54 w 776"/>
                  <a:gd name="T3" fmla="*/ 2 h 2368"/>
                  <a:gd name="T4" fmla="*/ 22 w 776"/>
                  <a:gd name="T5" fmla="*/ 22 h 2368"/>
                  <a:gd name="T6" fmla="*/ 76 w 776"/>
                  <a:gd name="T7" fmla="*/ 22 h 2368"/>
                  <a:gd name="T8" fmla="*/ 43 w 776"/>
                  <a:gd name="T9" fmla="*/ 42 h 2368"/>
                  <a:gd name="T10" fmla="*/ 87 w 776"/>
                  <a:gd name="T11" fmla="*/ 49 h 2368"/>
                  <a:gd name="T12" fmla="*/ 65 w 776"/>
                  <a:gd name="T13" fmla="*/ 62 h 2368"/>
                  <a:gd name="T14" fmla="*/ 108 w 776"/>
                  <a:gd name="T15" fmla="*/ 69 h 2368"/>
                  <a:gd name="T16" fmla="*/ 87 w 776"/>
                  <a:gd name="T17" fmla="*/ 82 h 2368"/>
                  <a:gd name="T18" fmla="*/ 119 w 776"/>
                  <a:gd name="T19" fmla="*/ 89 h 2368"/>
                  <a:gd name="T20" fmla="*/ 108 w 776"/>
                  <a:gd name="T21" fmla="*/ 102 h 2368"/>
                  <a:gd name="T22" fmla="*/ 130 w 776"/>
                  <a:gd name="T23" fmla="*/ 116 h 2368"/>
                  <a:gd name="T24" fmla="*/ 130 w 776"/>
                  <a:gd name="T25" fmla="*/ 129 h 2368"/>
                  <a:gd name="T26" fmla="*/ 152 w 776"/>
                  <a:gd name="T27" fmla="*/ 149 h 2368"/>
                  <a:gd name="T28" fmla="*/ 141 w 776"/>
                  <a:gd name="T29" fmla="*/ 169 h 2368"/>
                  <a:gd name="T30" fmla="*/ 162 w 776"/>
                  <a:gd name="T31" fmla="*/ 182 h 2368"/>
                  <a:gd name="T32" fmla="*/ 152 w 776"/>
                  <a:gd name="T33" fmla="*/ 202 h 2368"/>
                  <a:gd name="T34" fmla="*/ 162 w 776"/>
                  <a:gd name="T35" fmla="*/ 222 h 2368"/>
                  <a:gd name="T36" fmla="*/ 152 w 776"/>
                  <a:gd name="T37" fmla="*/ 236 h 2368"/>
                  <a:gd name="T38" fmla="*/ 173 w 776"/>
                  <a:gd name="T39" fmla="*/ 256 h 2368"/>
                  <a:gd name="T40" fmla="*/ 162 w 776"/>
                  <a:gd name="T41" fmla="*/ 276 h 2368"/>
                  <a:gd name="T42" fmla="*/ 173 w 776"/>
                  <a:gd name="T43" fmla="*/ 302 h 2368"/>
                  <a:gd name="T44" fmla="*/ 162 w 776"/>
                  <a:gd name="T45" fmla="*/ 309 h 2368"/>
                  <a:gd name="T46" fmla="*/ 173 w 776"/>
                  <a:gd name="T47" fmla="*/ 329 h 2368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accent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FFCC00"/>
                  </a:solidFill>
                  <a:latin typeface="Arial" charset="0"/>
                </a:endParaRPr>
              </a:p>
            </p:txBody>
          </p:sp>
          <p:sp>
            <p:nvSpPr>
              <p:cNvPr id="2083" name="Freeform 136"/>
              <p:cNvSpPr>
                <a:spLocks/>
              </p:cNvSpPr>
              <p:nvPr/>
            </p:nvSpPr>
            <p:spPr bwMode="hidden">
              <a:xfrm rot="1346631" flipH="1">
                <a:off x="3783" y="589"/>
                <a:ext cx="172" cy="330"/>
              </a:xfrm>
              <a:custGeom>
                <a:avLst/>
                <a:gdLst>
                  <a:gd name="T0" fmla="*/ 0 w 776"/>
                  <a:gd name="T1" fmla="*/ 9 h 2368"/>
                  <a:gd name="T2" fmla="*/ 53 w 776"/>
                  <a:gd name="T3" fmla="*/ 2 h 2368"/>
                  <a:gd name="T4" fmla="*/ 21 w 776"/>
                  <a:gd name="T5" fmla="*/ 22 h 2368"/>
                  <a:gd name="T6" fmla="*/ 74 w 776"/>
                  <a:gd name="T7" fmla="*/ 22 h 2368"/>
                  <a:gd name="T8" fmla="*/ 43 w 776"/>
                  <a:gd name="T9" fmla="*/ 42 h 2368"/>
                  <a:gd name="T10" fmla="*/ 85 w 776"/>
                  <a:gd name="T11" fmla="*/ 49 h 2368"/>
                  <a:gd name="T12" fmla="*/ 64 w 776"/>
                  <a:gd name="T13" fmla="*/ 62 h 2368"/>
                  <a:gd name="T14" fmla="*/ 106 w 776"/>
                  <a:gd name="T15" fmla="*/ 69 h 2368"/>
                  <a:gd name="T16" fmla="*/ 85 w 776"/>
                  <a:gd name="T17" fmla="*/ 83 h 2368"/>
                  <a:gd name="T18" fmla="*/ 117 w 776"/>
                  <a:gd name="T19" fmla="*/ 89 h 2368"/>
                  <a:gd name="T20" fmla="*/ 106 w 776"/>
                  <a:gd name="T21" fmla="*/ 103 h 2368"/>
                  <a:gd name="T22" fmla="*/ 128 w 776"/>
                  <a:gd name="T23" fmla="*/ 116 h 2368"/>
                  <a:gd name="T24" fmla="*/ 128 w 776"/>
                  <a:gd name="T25" fmla="*/ 129 h 2368"/>
                  <a:gd name="T26" fmla="*/ 149 w 776"/>
                  <a:gd name="T27" fmla="*/ 149 h 2368"/>
                  <a:gd name="T28" fmla="*/ 138 w 776"/>
                  <a:gd name="T29" fmla="*/ 169 h 2368"/>
                  <a:gd name="T30" fmla="*/ 160 w 776"/>
                  <a:gd name="T31" fmla="*/ 183 h 2368"/>
                  <a:gd name="T32" fmla="*/ 149 w 776"/>
                  <a:gd name="T33" fmla="*/ 203 h 2368"/>
                  <a:gd name="T34" fmla="*/ 160 w 776"/>
                  <a:gd name="T35" fmla="*/ 223 h 2368"/>
                  <a:gd name="T36" fmla="*/ 149 w 776"/>
                  <a:gd name="T37" fmla="*/ 236 h 2368"/>
                  <a:gd name="T38" fmla="*/ 170 w 776"/>
                  <a:gd name="T39" fmla="*/ 256 h 2368"/>
                  <a:gd name="T40" fmla="*/ 160 w 776"/>
                  <a:gd name="T41" fmla="*/ 276 h 2368"/>
                  <a:gd name="T42" fmla="*/ 170 w 776"/>
                  <a:gd name="T43" fmla="*/ 303 h 2368"/>
                  <a:gd name="T44" fmla="*/ 160 w 776"/>
                  <a:gd name="T45" fmla="*/ 310 h 2368"/>
                  <a:gd name="T46" fmla="*/ 170 w 776"/>
                  <a:gd name="T47" fmla="*/ 330 h 2368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accent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FFCC00"/>
                  </a:solidFill>
                  <a:latin typeface="Arial" charset="0"/>
                </a:endParaRPr>
              </a:p>
            </p:txBody>
          </p:sp>
        </p:grpSp>
      </p:grpSp>
      <p:sp>
        <p:nvSpPr>
          <p:cNvPr id="2051" name="Rectangle 137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301625"/>
            <a:ext cx="7772400" cy="1462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2052" name="Rectangle 138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12779" name="Rectangle 139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+mn-lt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5962F27-AA86-4BB9-BBAB-4B8742B185F0}" type="datetimeFigureOut">
              <a:rPr lang="ru-RU">
                <a:solidFill>
                  <a:srgbClr val="FFCC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24.12.2012</a:t>
            </a:fld>
            <a:endParaRPr lang="ru-RU">
              <a:solidFill>
                <a:srgbClr val="FFCC00"/>
              </a:solidFill>
            </a:endParaRPr>
          </a:p>
        </p:txBody>
      </p:sp>
      <p:sp>
        <p:nvSpPr>
          <p:cNvPr id="112780" name="Rectangle 140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+mn-lt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FFCC00"/>
              </a:solidFill>
            </a:endParaRPr>
          </a:p>
        </p:txBody>
      </p:sp>
      <p:sp>
        <p:nvSpPr>
          <p:cNvPr id="112781" name="Rectangle 141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+mn-lt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99BB3EC-B0E0-4783-A8FD-831949A36273}" type="slidenum">
              <a:rPr lang="ru-RU">
                <a:solidFill>
                  <a:srgbClr val="FFCC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srgbClr val="FFCC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4300008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 Black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 Black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 Black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 Black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 Black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 Black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 Black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 Black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Char char="•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Times New Roman" pitchFamily="18" charset="0"/>
        <a:buChar char="−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Times New Roman" pitchFamily="18" charset="0"/>
        <a:buChar char="–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Font typeface="Times New Roman" pitchFamily="18" charset="0"/>
        <a:buChar char="–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Font typeface="Times New Roman" pitchFamily="18" charset="0"/>
        <a:buChar char="–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Font typeface="Times New Roman" pitchFamily="18" charset="0"/>
        <a:buChar char="–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Font typeface="Times New Roman" pitchFamily="18" charset="0"/>
        <a:buChar char="–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4" name="Group 2"/>
          <p:cNvGrpSpPr>
            <a:grpSpLocks/>
          </p:cNvGrpSpPr>
          <p:nvPr/>
        </p:nvGrpSpPr>
        <p:grpSpPr bwMode="auto">
          <a:xfrm>
            <a:off x="0" y="0"/>
            <a:ext cx="8686800" cy="4876800"/>
            <a:chOff x="0" y="0"/>
            <a:chExt cx="5472" cy="3072"/>
          </a:xfrm>
        </p:grpSpPr>
        <p:sp>
          <p:nvSpPr>
            <p:cNvPr id="3081" name="Rectangle 3"/>
            <p:cNvSpPr>
              <a:spLocks noChangeArrowheads="1"/>
            </p:cNvSpPr>
            <p:nvPr/>
          </p:nvSpPr>
          <p:spPr bwMode="auto">
            <a:xfrm>
              <a:off x="0" y="0"/>
              <a:ext cx="384" cy="307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ru-RU" sz="240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grpSp>
          <p:nvGrpSpPr>
            <p:cNvPr id="3082" name="Group 4"/>
            <p:cNvGrpSpPr>
              <a:grpSpLocks/>
            </p:cNvGrpSpPr>
            <p:nvPr/>
          </p:nvGrpSpPr>
          <p:grpSpPr bwMode="auto">
            <a:xfrm>
              <a:off x="240" y="893"/>
              <a:ext cx="5232" cy="115"/>
              <a:chOff x="240" y="893"/>
              <a:chExt cx="5232" cy="115"/>
            </a:xfrm>
          </p:grpSpPr>
          <p:sp>
            <p:nvSpPr>
              <p:cNvPr id="3083" name="Rectangle 5"/>
              <p:cNvSpPr>
                <a:spLocks noChangeArrowheads="1"/>
              </p:cNvSpPr>
              <p:nvPr/>
            </p:nvSpPr>
            <p:spPr bwMode="auto">
              <a:xfrm>
                <a:off x="4320" y="893"/>
                <a:ext cx="1152" cy="115"/>
              </a:xfrm>
              <a:prstGeom prst="rect">
                <a:avLst/>
              </a:prstGeom>
              <a:solidFill>
                <a:schemeClr val="fol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z="2400">
                  <a:solidFill>
                    <a:srgbClr val="000000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3084" name="Line 6"/>
              <p:cNvSpPr>
                <a:spLocks noChangeShapeType="1"/>
              </p:cNvSpPr>
              <p:nvPr/>
            </p:nvSpPr>
            <p:spPr bwMode="auto">
              <a:xfrm>
                <a:off x="240" y="941"/>
                <a:ext cx="5232" cy="0"/>
              </a:xfrm>
              <a:prstGeom prst="line">
                <a:avLst/>
              </a:prstGeom>
              <a:noFill/>
              <a:ln w="19050">
                <a:solidFill>
                  <a:schemeClr val="bg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</p:grpSp>
      </p:grpSp>
      <p:sp>
        <p:nvSpPr>
          <p:cNvPr id="3075" name="Rectangle 7"/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277813"/>
            <a:ext cx="7772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3076" name="Rectangle 8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1600200"/>
            <a:ext cx="7772400" cy="453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28009" name="Rectangle 9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914400" y="6251575"/>
            <a:ext cx="1981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DABC693-CF6C-4CF3-B878-20A003C29E82}" type="datetimeFigureOut">
              <a:rPr lang="ru-RU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24.12.2012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128010" name="Rectangle 10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352800" y="62484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28011" name="Rectangle 11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81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9F4C4F5-49F5-4DCF-AFB7-1CA5557507B3}" type="slidenum">
              <a:rPr lang="ru-RU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3080" name="Line 12"/>
          <p:cNvSpPr>
            <a:spLocks noChangeShapeType="1"/>
          </p:cNvSpPr>
          <p:nvPr/>
        </p:nvSpPr>
        <p:spPr bwMode="auto">
          <a:xfrm>
            <a:off x="0" y="4876800"/>
            <a:ext cx="609600" cy="0"/>
          </a:xfrm>
          <a:prstGeom prst="line">
            <a:avLst/>
          </a:prstGeom>
          <a:noFill/>
          <a:ln w="44450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24622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90000"/>
        <a:buFont typeface="Wingdings" pitchFamily="2" charset="2"/>
        <a:buChar char="n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n"/>
        <a:defRPr sz="26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55000"/>
        <a:buFont typeface="Wingdings" pitchFamily="2" charset="2"/>
        <a:buChar char="n"/>
        <a:defRPr sz="23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9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8" Type="http://schemas.openxmlformats.org/officeDocument/2006/relationships/hyperlink" Target="http://osetia.kvaisa.ru/1-rubriki/06-den-kalendarya/pervoe-vosxozhdenie-na-vershinu-gory-xalaca/" TargetMode="External"/><Relationship Id="rId3" Type="http://schemas.openxmlformats.org/officeDocument/2006/relationships/hyperlink" Target="http://ru.wikipedia.org/wiki/%CE%E3%ED%E8_%F1%E2%FF%F2%EE%E3%EE_%25" TargetMode="External"/><Relationship Id="rId7" Type="http://schemas.openxmlformats.org/officeDocument/2006/relationships/hyperlink" Target="http://ru.jazz.openfun.org/wiki/%D0%9F%D0%B0%D1%81%D1%82%D1%83%D1%85%D0%BE%D0%B2,_%D0%90%D0%25" TargetMode="External"/><Relationship Id="rId2" Type="http://schemas.openxmlformats.org/officeDocument/2006/relationships/hyperlink" Target="http://images.yandex.ru/yandsearch?text=%D0%BE%D0%B3%D0%BD%D0%B8%20%D1%81%D0%B2%D1%8F%D1%82%25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images.yandex.ru/yandsearch?stype=image&amp;lr=11062&amp;noreask=1&amp;text=%D1%86%D0%B5%D1%80%D0%BA%D0%25" TargetMode="External"/><Relationship Id="rId5" Type="http://schemas.openxmlformats.org/officeDocument/2006/relationships/hyperlink" Target="http://napoli1.com/photo/foto_napoli/zamok_svjatogo_ehlma_neapol/2-0-518" TargetMode="External"/><Relationship Id="rId4" Type="http://schemas.openxmlformats.org/officeDocument/2006/relationships/hyperlink" Target="http://ancientrome.ru/dictio/article.htm?a=335061296" TargetMode="External"/><Relationship Id="rId9" Type="http://schemas.openxmlformats.org/officeDocument/2006/relationships/hyperlink" Target="http://rtgtv.ru/blog/viewers/Gorec/Plato_Bermamyt/" TargetMode="Externa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CCCCFF"/>
            </a:gs>
            <a:gs pos="17999">
              <a:srgbClr val="99CCFF"/>
            </a:gs>
            <a:gs pos="36000">
              <a:srgbClr val="9966FF"/>
            </a:gs>
            <a:gs pos="61000">
              <a:srgbClr val="CC99FF"/>
            </a:gs>
            <a:gs pos="82001">
              <a:srgbClr val="99CCFF"/>
            </a:gs>
            <a:gs pos="100000">
              <a:srgbClr val="CCCCFF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55725" y="166455"/>
            <a:ext cx="8514296" cy="2031325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4200" b="1" cap="all" dirty="0">
                <a:ln/>
                <a:solidFill>
                  <a:srgbClr val="009999"/>
                </a:solidFill>
                <a:effectLst>
                  <a:outerShdw blurRad="19685" dist="12700" dir="5400000" algn="tl" rotWithShape="0">
                    <a:srgbClr val="009999">
                      <a:satMod val="130000"/>
                      <a:alpha val="60000"/>
                    </a:srgbClr>
                  </a:outerShdw>
                  <a:reflection blurRad="10000" stA="55000" endPos="48000" dist="500" dir="5400000" sy="-100000" algn="bl" rotWithShape="0"/>
                </a:effectLst>
              </a:rPr>
              <a:t>ОГНИ СВЯТОГО ЭЛЬМА –</a:t>
            </a:r>
          </a:p>
          <a:p>
            <a:pPr algn="ctr">
              <a:defRPr/>
            </a:pPr>
            <a:r>
              <a:rPr lang="ru-RU" sz="4200" b="1" cap="all" dirty="0">
                <a:ln/>
                <a:solidFill>
                  <a:srgbClr val="009999"/>
                </a:solidFill>
                <a:effectLst>
                  <a:outerShdw blurRad="19685" dist="12700" dir="5400000" algn="tl" rotWithShape="0">
                    <a:srgbClr val="009999">
                      <a:satMod val="130000"/>
                      <a:alpha val="60000"/>
                    </a:srgbClr>
                  </a:outerShdw>
                  <a:reflection blurRad="10000" stA="55000" endPos="48000" dist="500" dir="5400000" sy="-100000" algn="bl" rotWithShape="0"/>
                </a:effectLst>
              </a:rPr>
              <a:t>РЕАЛЬНАЯ ТАЙНА ИЛИ ТАИНСТВЕННАЯ РЕАЛЬНОСТЬ </a:t>
            </a:r>
          </a:p>
        </p:txBody>
      </p:sp>
      <p:sp>
        <p:nvSpPr>
          <p:cNvPr id="8" name="TextBox 7"/>
          <p:cNvSpPr txBox="1"/>
          <p:nvPr/>
        </p:nvSpPr>
        <p:spPr>
          <a:xfrm flipH="1" flipV="1">
            <a:off x="9143999" y="1356757"/>
            <a:ext cx="45719" cy="83099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endParaRPr lang="ru-RU" sz="2400" b="1" i="1" dirty="0">
              <a:solidFill>
                <a:srgbClr val="AACACA">
                  <a:lumMod val="20000"/>
                  <a:lumOff val="80000"/>
                </a:srgbClr>
              </a:solidFill>
              <a:effectLst>
                <a:reflection blurRad="6350" stA="60000" endA="900" endPos="58000" dir="5400000" sy="-100000" algn="bl" rotWithShape="0"/>
              </a:effectLst>
            </a:endParaRPr>
          </a:p>
          <a:p>
            <a:pPr>
              <a:defRPr/>
            </a:pPr>
            <a:endParaRPr lang="ru-RU" sz="2400" b="1" i="1" dirty="0">
              <a:solidFill>
                <a:srgbClr val="AACACA">
                  <a:lumMod val="20000"/>
                  <a:lumOff val="80000"/>
                </a:srgbClr>
              </a:solidFill>
              <a:effectLst>
                <a:reflection blurRad="6350" stA="60000" endA="900" endPos="58000" dir="5400000" sy="-100000" algn="bl" rotWithShape="0"/>
              </a:effectLst>
            </a:endParaRPr>
          </a:p>
        </p:txBody>
      </p:sp>
      <p:pic>
        <p:nvPicPr>
          <p:cNvPr id="10244" name="Picture 2" descr="D:\ОЛЕЧКА\ИНТЕРНЕТ загрузки\Атмосфера\огни Святого Эльма\фото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2214563"/>
            <a:ext cx="8607425" cy="4429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5342600" y="5005703"/>
            <a:ext cx="3478196" cy="156966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1600" dirty="0" smtClean="0"/>
              <a:t>Работу </a:t>
            </a:r>
            <a:r>
              <a:rPr lang="ru-RU" sz="1600" dirty="0" smtClean="0"/>
              <a:t>выполнила</a:t>
            </a:r>
            <a:endParaRPr lang="ru-RU" sz="1600" dirty="0" smtClean="0"/>
          </a:p>
          <a:p>
            <a:r>
              <a:rPr lang="ru-RU" sz="1600" dirty="0" smtClean="0"/>
              <a:t>Ибрагимова </a:t>
            </a:r>
            <a:r>
              <a:rPr lang="ru-RU" sz="1600" dirty="0" err="1" smtClean="0"/>
              <a:t>Гюльнар</a:t>
            </a:r>
            <a:r>
              <a:rPr lang="ru-RU" sz="1600" dirty="0" smtClean="0"/>
              <a:t> 8 класс</a:t>
            </a:r>
            <a:endParaRPr lang="ru-RU" sz="1600" dirty="0" smtClean="0"/>
          </a:p>
          <a:p>
            <a:r>
              <a:rPr lang="ru-RU" sz="1600" dirty="0"/>
              <a:t>р</a:t>
            </a:r>
            <a:r>
              <a:rPr lang="ru-RU" sz="1600" smtClean="0"/>
              <a:t>уководитель </a:t>
            </a:r>
            <a:r>
              <a:rPr lang="ru-RU" sz="1600" dirty="0" smtClean="0"/>
              <a:t>- учитель географии</a:t>
            </a:r>
          </a:p>
          <a:p>
            <a:r>
              <a:rPr lang="ru-RU" sz="1600" dirty="0" err="1" smtClean="0"/>
              <a:t>Железнякова</a:t>
            </a:r>
            <a:r>
              <a:rPr lang="ru-RU" sz="1600" dirty="0" smtClean="0"/>
              <a:t> Ольга </a:t>
            </a:r>
            <a:r>
              <a:rPr lang="ru-RU" sz="1600" dirty="0" smtClean="0"/>
              <a:t>Николаевна</a:t>
            </a:r>
          </a:p>
          <a:p>
            <a:r>
              <a:rPr lang="ru-RU" sz="1600" dirty="0" smtClean="0"/>
              <a:t>Ставропольский край</a:t>
            </a:r>
          </a:p>
          <a:p>
            <a:r>
              <a:rPr lang="ru-RU" sz="1600" dirty="0"/>
              <a:t>г</a:t>
            </a:r>
            <a:r>
              <a:rPr lang="ru-RU" sz="1600" dirty="0" smtClean="0"/>
              <a:t>. Кисловодск</a:t>
            </a:r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282275648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3" descr="D:\ОЛЕЧКА\ИНТЕРНЕТ загрузки\Атмосфера\огни Святого Эльма\кастор и поллукс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0" y="214313"/>
            <a:ext cx="5929313" cy="6286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0" y="714356"/>
            <a:ext cx="2928926" cy="545752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4300" b="1" dirty="0">
                <a:ln w="17780" cmpd="sng">
                  <a:solidFill>
                    <a:srgbClr val="009999">
                      <a:tint val="3000"/>
                    </a:srgbClr>
                  </a:solidFill>
                  <a:prstDash val="solid"/>
                  <a:miter lim="800000"/>
                </a:ln>
                <a:gradFill>
                  <a:gsLst>
                    <a:gs pos="10000">
                      <a:srgbClr val="009999">
                        <a:tint val="63000"/>
                        <a:sat val="105000"/>
                      </a:srgbClr>
                    </a:gs>
                    <a:gs pos="90000">
                      <a:srgbClr val="009999">
                        <a:shade val="50000"/>
                        <a:satMod val="100000"/>
                      </a:srgb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Кастор</a:t>
            </a:r>
          </a:p>
          <a:p>
            <a:pPr algn="ctr">
              <a:defRPr/>
            </a:pPr>
            <a:r>
              <a:rPr lang="ru-RU" sz="4300" b="1" dirty="0">
                <a:ln w="17780" cmpd="sng">
                  <a:solidFill>
                    <a:srgbClr val="009999">
                      <a:tint val="3000"/>
                    </a:srgbClr>
                  </a:solidFill>
                  <a:prstDash val="solid"/>
                  <a:miter lim="800000"/>
                </a:ln>
                <a:gradFill>
                  <a:gsLst>
                    <a:gs pos="10000">
                      <a:srgbClr val="009999">
                        <a:tint val="63000"/>
                        <a:sat val="105000"/>
                      </a:srgbClr>
                    </a:gs>
                    <a:gs pos="90000">
                      <a:srgbClr val="009999">
                        <a:shade val="50000"/>
                        <a:satMod val="100000"/>
                      </a:srgb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и</a:t>
            </a:r>
          </a:p>
          <a:p>
            <a:pPr algn="ctr">
              <a:defRPr/>
            </a:pPr>
            <a:r>
              <a:rPr lang="ru-RU" sz="4300" b="1" dirty="0" err="1">
                <a:ln w="17780" cmpd="sng">
                  <a:solidFill>
                    <a:srgbClr val="009999">
                      <a:tint val="3000"/>
                    </a:srgbClr>
                  </a:solidFill>
                  <a:prstDash val="solid"/>
                  <a:miter lim="800000"/>
                </a:ln>
                <a:gradFill>
                  <a:gsLst>
                    <a:gs pos="10000">
                      <a:srgbClr val="009999">
                        <a:tint val="63000"/>
                        <a:sat val="105000"/>
                      </a:srgbClr>
                    </a:gs>
                    <a:gs pos="90000">
                      <a:srgbClr val="009999">
                        <a:shade val="50000"/>
                        <a:satMod val="100000"/>
                      </a:srgb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Поллукс</a:t>
            </a:r>
            <a:r>
              <a:rPr lang="ru-RU" sz="4300" b="1" dirty="0">
                <a:ln w="17780" cmpd="sng">
                  <a:solidFill>
                    <a:srgbClr val="009999">
                      <a:tint val="3000"/>
                    </a:srgbClr>
                  </a:solidFill>
                  <a:prstDash val="solid"/>
                  <a:miter lim="800000"/>
                </a:ln>
                <a:gradFill>
                  <a:gsLst>
                    <a:gs pos="10000">
                      <a:srgbClr val="009999">
                        <a:tint val="63000"/>
                        <a:sat val="105000"/>
                      </a:srgbClr>
                    </a:gs>
                    <a:gs pos="90000">
                      <a:srgbClr val="009999">
                        <a:shade val="50000"/>
                        <a:satMod val="100000"/>
                      </a:srgb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 –</a:t>
            </a:r>
          </a:p>
          <a:p>
            <a:pPr algn="ctr">
              <a:defRPr/>
            </a:pPr>
            <a:endParaRPr lang="ru-RU" sz="4300" b="1" dirty="0">
              <a:ln w="17780" cmpd="sng">
                <a:solidFill>
                  <a:srgbClr val="009999">
                    <a:tint val="3000"/>
                  </a:srgbClr>
                </a:solidFill>
                <a:prstDash val="solid"/>
                <a:miter lim="800000"/>
              </a:ln>
              <a:gradFill>
                <a:gsLst>
                  <a:gs pos="10000">
                    <a:srgbClr val="009999">
                      <a:tint val="63000"/>
                      <a:sat val="105000"/>
                    </a:srgbClr>
                  </a:gs>
                  <a:gs pos="90000">
                    <a:srgbClr val="009999">
                      <a:shade val="50000"/>
                      <a:satMod val="100000"/>
                    </a:srgbClr>
                  </a:gs>
                </a:gsLst>
                <a:lin ang="5400000"/>
              </a:gra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  <a:p>
            <a:pPr algn="ctr">
              <a:defRPr/>
            </a:pPr>
            <a:r>
              <a:rPr lang="ru-RU" sz="4300" b="1" dirty="0" err="1">
                <a:ln w="17780" cmpd="sng">
                  <a:solidFill>
                    <a:srgbClr val="009999">
                      <a:tint val="3000"/>
                    </a:srgbClr>
                  </a:solidFill>
                  <a:prstDash val="solid"/>
                  <a:miter lim="800000"/>
                </a:ln>
                <a:gradFill>
                  <a:gsLst>
                    <a:gs pos="10000">
                      <a:srgbClr val="009999">
                        <a:tint val="63000"/>
                        <a:sat val="105000"/>
                      </a:srgbClr>
                    </a:gs>
                    <a:gs pos="90000">
                      <a:srgbClr val="009999">
                        <a:shade val="50000"/>
                        <a:satMod val="100000"/>
                      </a:srgb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мифичес</a:t>
            </a:r>
            <a:endParaRPr lang="ru-RU" sz="4300" b="1" dirty="0">
              <a:ln w="17780" cmpd="sng">
                <a:solidFill>
                  <a:srgbClr val="009999">
                    <a:tint val="3000"/>
                  </a:srgbClr>
                </a:solidFill>
                <a:prstDash val="solid"/>
                <a:miter lim="800000"/>
              </a:ln>
              <a:gradFill>
                <a:gsLst>
                  <a:gs pos="10000">
                    <a:srgbClr val="009999">
                      <a:tint val="63000"/>
                      <a:sat val="105000"/>
                    </a:srgbClr>
                  </a:gs>
                  <a:gs pos="90000">
                    <a:srgbClr val="009999">
                      <a:shade val="50000"/>
                      <a:satMod val="100000"/>
                    </a:srgbClr>
                  </a:gs>
                </a:gsLst>
                <a:lin ang="5400000"/>
              </a:gra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  <a:p>
            <a:pPr algn="ctr">
              <a:defRPr/>
            </a:pPr>
            <a:r>
              <a:rPr lang="ru-RU" sz="4300" b="1" dirty="0">
                <a:ln w="17780" cmpd="sng">
                  <a:solidFill>
                    <a:srgbClr val="009999">
                      <a:tint val="3000"/>
                    </a:srgbClr>
                  </a:solidFill>
                  <a:prstDash val="solid"/>
                  <a:miter lim="800000"/>
                </a:ln>
                <a:gradFill>
                  <a:gsLst>
                    <a:gs pos="10000">
                      <a:srgbClr val="009999">
                        <a:tint val="63000"/>
                        <a:sat val="105000"/>
                      </a:srgbClr>
                    </a:gs>
                    <a:gs pos="90000">
                      <a:srgbClr val="009999">
                        <a:shade val="50000"/>
                        <a:satMod val="100000"/>
                      </a:srgb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кие</a:t>
            </a:r>
          </a:p>
          <a:p>
            <a:pPr algn="ctr">
              <a:defRPr/>
            </a:pPr>
            <a:r>
              <a:rPr lang="ru-RU" sz="4300" b="1" dirty="0">
                <a:ln w="17780" cmpd="sng">
                  <a:solidFill>
                    <a:srgbClr val="009999">
                      <a:tint val="3000"/>
                    </a:srgbClr>
                  </a:solidFill>
                  <a:prstDash val="solid"/>
                  <a:miter lim="800000"/>
                </a:ln>
                <a:gradFill>
                  <a:gsLst>
                    <a:gs pos="10000">
                      <a:srgbClr val="009999">
                        <a:tint val="63000"/>
                        <a:sat val="105000"/>
                      </a:srgbClr>
                    </a:gs>
                    <a:gs pos="90000">
                      <a:srgbClr val="009999">
                        <a:shade val="50000"/>
                        <a:satMod val="100000"/>
                      </a:srgb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братья- близнецы</a:t>
            </a:r>
          </a:p>
        </p:txBody>
      </p:sp>
    </p:spTree>
    <p:extLst>
      <p:ext uri="{BB962C8B-B14F-4D97-AF65-F5344CB8AC3E}">
        <p14:creationId xmlns:p14="http://schemas.microsoft.com/office/powerpoint/2010/main" val="92337319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D:\ОЛЕЧКА\ИНТЕРНЕТ загрузки\Атмосфера\огни Святого Эльма\храм кастора и Поллукса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313" y="214313"/>
            <a:ext cx="5214937" cy="6491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5286380" y="428604"/>
            <a:ext cx="3857620" cy="5078313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5400" b="1" spc="50" dirty="0">
                <a:ln w="11430"/>
                <a:solidFill>
                  <a:srgbClr val="007BCF">
                    <a:lumMod val="20000"/>
                    <a:lumOff val="80000"/>
                  </a:srgb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Храм</a:t>
            </a:r>
          </a:p>
          <a:p>
            <a:pPr algn="ctr">
              <a:defRPr/>
            </a:pPr>
            <a:r>
              <a:rPr lang="ru-RU" sz="5400" b="1" spc="50" dirty="0">
                <a:ln w="11430"/>
                <a:solidFill>
                  <a:srgbClr val="007BCF">
                    <a:lumMod val="20000"/>
                    <a:lumOff val="80000"/>
                  </a:srgb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Кастора</a:t>
            </a:r>
          </a:p>
          <a:p>
            <a:pPr algn="ctr">
              <a:defRPr/>
            </a:pPr>
            <a:r>
              <a:rPr lang="ru-RU" sz="5400" b="1" spc="50" dirty="0">
                <a:ln w="11430"/>
                <a:solidFill>
                  <a:srgbClr val="007BCF">
                    <a:lumMod val="20000"/>
                    <a:lumOff val="80000"/>
                  </a:srgb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и </a:t>
            </a:r>
          </a:p>
          <a:p>
            <a:pPr algn="ctr">
              <a:defRPr/>
            </a:pPr>
            <a:r>
              <a:rPr lang="ru-RU" sz="5400" b="1" spc="50" dirty="0" err="1">
                <a:ln w="11430"/>
                <a:solidFill>
                  <a:srgbClr val="007BCF">
                    <a:lumMod val="20000"/>
                    <a:lumOff val="80000"/>
                  </a:srgb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Поллукса</a:t>
            </a:r>
            <a:endParaRPr lang="ru-RU" sz="5400" b="1" spc="50" dirty="0">
              <a:ln w="11430"/>
              <a:solidFill>
                <a:srgbClr val="007BCF">
                  <a:lumMod val="20000"/>
                  <a:lumOff val="80000"/>
                </a:srgb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>
              <a:defRPr/>
            </a:pPr>
            <a:r>
              <a:rPr lang="ru-RU" sz="5400" b="1" spc="50" dirty="0">
                <a:ln w="11430"/>
                <a:solidFill>
                  <a:srgbClr val="007BCF">
                    <a:lumMod val="20000"/>
                    <a:lumOff val="80000"/>
                  </a:srgb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  </a:t>
            </a:r>
          </a:p>
          <a:p>
            <a:pPr algn="ctr">
              <a:defRPr/>
            </a:pPr>
            <a:r>
              <a:rPr lang="ru-RU" sz="5400" b="1" spc="50" dirty="0">
                <a:ln w="11430"/>
                <a:solidFill>
                  <a:srgbClr val="007BCF">
                    <a:lumMod val="20000"/>
                    <a:lumOff val="80000"/>
                  </a:srgb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Греции</a:t>
            </a:r>
          </a:p>
        </p:txBody>
      </p:sp>
    </p:spTree>
    <p:extLst>
      <p:ext uri="{BB962C8B-B14F-4D97-AF65-F5344CB8AC3E}">
        <p14:creationId xmlns:p14="http://schemas.microsoft.com/office/powerpoint/2010/main" val="129309308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D:\ОЛЕЧКА\ИНТЕРНЕТ загрузки\Атмосфера\огни Святого Эльма\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313" y="214313"/>
            <a:ext cx="5572125" cy="6429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5857884" y="571480"/>
            <a:ext cx="3286116" cy="492436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ru-RU" sz="54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Церковь святого </a:t>
            </a:r>
            <a:r>
              <a:rPr lang="ru-RU" sz="5400" b="1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Эльма</a:t>
            </a:r>
            <a:r>
              <a:rPr lang="ru-RU" sz="54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в Италии</a:t>
            </a:r>
          </a:p>
        </p:txBody>
      </p:sp>
    </p:spTree>
    <p:extLst>
      <p:ext uri="{BB962C8B-B14F-4D97-AF65-F5344CB8AC3E}">
        <p14:creationId xmlns:p14="http://schemas.microsoft.com/office/powerpoint/2010/main" val="36642120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D:\ОЛЕЧКА\ИНТЕРНЕТ загрузки\Атмосфера\огни Святого Эльма\замок святого Эльма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61894" y="5286389"/>
            <a:ext cx="8786873" cy="163121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5000" b="1" dirty="0">
                <a:ln w="900" cmpd="sng">
                  <a:solidFill>
                    <a:srgbClr val="009999">
                      <a:satMod val="190000"/>
                      <a:alpha val="55000"/>
                    </a:srgbClr>
                  </a:solidFill>
                  <a:prstDash val="solid"/>
                </a:ln>
                <a:solidFill>
                  <a:srgbClr val="009999">
                    <a:satMod val="200000"/>
                    <a:tint val="3000"/>
                  </a:srgbClr>
                </a:solidFill>
                <a:effectLst>
                  <a:innerShdw blurRad="101600" dist="76200" dir="5400000">
                    <a:srgbClr val="009999">
                      <a:satMod val="190000"/>
                      <a:tint val="100000"/>
                      <a:alpha val="74000"/>
                    </a:srgbClr>
                  </a:innerShdw>
                </a:effectLst>
              </a:rPr>
              <a:t>Замок святого </a:t>
            </a:r>
            <a:r>
              <a:rPr lang="ru-RU" sz="5000" b="1" dirty="0" err="1">
                <a:ln w="900" cmpd="sng">
                  <a:solidFill>
                    <a:srgbClr val="009999">
                      <a:satMod val="190000"/>
                      <a:alpha val="55000"/>
                    </a:srgbClr>
                  </a:solidFill>
                  <a:prstDash val="solid"/>
                </a:ln>
                <a:solidFill>
                  <a:srgbClr val="009999">
                    <a:satMod val="200000"/>
                    <a:tint val="3000"/>
                  </a:srgbClr>
                </a:solidFill>
                <a:effectLst>
                  <a:innerShdw blurRad="101600" dist="76200" dir="5400000">
                    <a:srgbClr val="009999">
                      <a:satMod val="190000"/>
                      <a:tint val="100000"/>
                      <a:alpha val="74000"/>
                    </a:srgbClr>
                  </a:innerShdw>
                </a:effectLst>
              </a:rPr>
              <a:t>Эльма</a:t>
            </a:r>
            <a:r>
              <a:rPr lang="ru-RU" sz="5000" b="1" dirty="0">
                <a:ln w="900" cmpd="sng">
                  <a:solidFill>
                    <a:srgbClr val="009999">
                      <a:satMod val="190000"/>
                      <a:alpha val="55000"/>
                    </a:srgbClr>
                  </a:solidFill>
                  <a:prstDash val="solid"/>
                </a:ln>
                <a:solidFill>
                  <a:srgbClr val="009999">
                    <a:satMod val="200000"/>
                    <a:tint val="3000"/>
                  </a:srgbClr>
                </a:solidFill>
                <a:effectLst>
                  <a:innerShdw blurRad="101600" dist="76200" dir="5400000">
                    <a:srgbClr val="009999">
                      <a:satMod val="190000"/>
                      <a:tint val="100000"/>
                      <a:alpha val="74000"/>
                    </a:srgbClr>
                  </a:innerShdw>
                </a:effectLst>
              </a:rPr>
              <a:t> в Италии</a:t>
            </a:r>
          </a:p>
        </p:txBody>
      </p:sp>
    </p:spTree>
    <p:extLst>
      <p:ext uri="{BB962C8B-B14F-4D97-AF65-F5344CB8AC3E}">
        <p14:creationId xmlns:p14="http://schemas.microsoft.com/office/powerpoint/2010/main" val="101572926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D:\ОЛЕЧКА\ИНТЕРНЕТ загрузки\Атмосфера\огни Святого Эльма\маяк св. Эльма на Мальте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" y="285750"/>
            <a:ext cx="8572500" cy="6286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714348" y="571480"/>
            <a:ext cx="7715304" cy="175432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5400" b="1" dirty="0">
                <a:ln w="900" cmpd="sng">
                  <a:solidFill>
                    <a:srgbClr val="009999">
                      <a:satMod val="190000"/>
                      <a:alpha val="55000"/>
                    </a:srgbClr>
                  </a:solidFill>
                  <a:prstDash val="solid"/>
                </a:ln>
                <a:solidFill>
                  <a:srgbClr val="009999">
                    <a:satMod val="200000"/>
                    <a:tint val="3000"/>
                  </a:srgbClr>
                </a:solidFill>
                <a:effectLst>
                  <a:innerShdw blurRad="101600" dist="76200" dir="5400000">
                    <a:srgbClr val="009999">
                      <a:satMod val="190000"/>
                      <a:tint val="100000"/>
                      <a:alpha val="74000"/>
                    </a:srgbClr>
                  </a:innerShdw>
                </a:effectLst>
              </a:rPr>
              <a:t>Маяк святого </a:t>
            </a:r>
            <a:r>
              <a:rPr lang="ru-RU" sz="5400" b="1" dirty="0" err="1">
                <a:ln w="900" cmpd="sng">
                  <a:solidFill>
                    <a:srgbClr val="009999">
                      <a:satMod val="190000"/>
                      <a:alpha val="55000"/>
                    </a:srgbClr>
                  </a:solidFill>
                  <a:prstDash val="solid"/>
                </a:ln>
                <a:solidFill>
                  <a:srgbClr val="009999">
                    <a:satMod val="200000"/>
                    <a:tint val="3000"/>
                  </a:srgbClr>
                </a:solidFill>
                <a:effectLst>
                  <a:innerShdw blurRad="101600" dist="76200" dir="5400000">
                    <a:srgbClr val="009999">
                      <a:satMod val="190000"/>
                      <a:tint val="100000"/>
                      <a:alpha val="74000"/>
                    </a:srgbClr>
                  </a:innerShdw>
                </a:effectLst>
              </a:rPr>
              <a:t>Эльма</a:t>
            </a:r>
            <a:r>
              <a:rPr lang="ru-RU" sz="5400" b="1" dirty="0">
                <a:ln w="900" cmpd="sng">
                  <a:solidFill>
                    <a:srgbClr val="009999">
                      <a:satMod val="190000"/>
                      <a:alpha val="55000"/>
                    </a:srgbClr>
                  </a:solidFill>
                  <a:prstDash val="solid"/>
                </a:ln>
                <a:solidFill>
                  <a:srgbClr val="009999">
                    <a:satMod val="200000"/>
                    <a:tint val="3000"/>
                  </a:srgbClr>
                </a:solidFill>
                <a:effectLst>
                  <a:innerShdw blurRad="101600" dist="76200" dir="5400000">
                    <a:srgbClr val="009999">
                      <a:satMod val="190000"/>
                      <a:tint val="100000"/>
                      <a:alpha val="74000"/>
                    </a:srgbClr>
                  </a:innerShdw>
                </a:effectLst>
              </a:rPr>
              <a:t> в Италии</a:t>
            </a:r>
          </a:p>
        </p:txBody>
      </p:sp>
    </p:spTree>
    <p:extLst>
      <p:ext uri="{BB962C8B-B14F-4D97-AF65-F5344CB8AC3E}">
        <p14:creationId xmlns:p14="http://schemas.microsoft.com/office/powerpoint/2010/main" val="201692803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D:\ОЛЕЧКА\Кисловодск\ФОТО\Г-Северный Эльбрус\1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8687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626" name="Прямоугольник 2"/>
          <p:cNvSpPr>
            <a:spLocks noChangeArrowheads="1"/>
          </p:cNvSpPr>
          <p:nvPr/>
        </p:nvSpPr>
        <p:spPr bwMode="auto">
          <a:xfrm>
            <a:off x="428625" y="214313"/>
            <a:ext cx="8501063" cy="2287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4800" b="1" dirty="0">
                <a:ln w="12700">
                  <a:solidFill>
                    <a:srgbClr val="CCECFF">
                      <a:satMod val="155000"/>
                    </a:srgbClr>
                  </a:solidFill>
                  <a:prstDash val="solid"/>
                </a:ln>
                <a:solidFill>
                  <a:srgbClr val="FF99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alibri" pitchFamily="34" charset="0"/>
              </a:rPr>
              <a:t>Места наиболее частых встреч людей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4800" b="1" dirty="0">
                <a:ln w="12700">
                  <a:solidFill>
                    <a:srgbClr val="CCECFF">
                      <a:satMod val="155000"/>
                    </a:srgbClr>
                  </a:solidFill>
                  <a:prstDash val="solid"/>
                </a:ln>
                <a:solidFill>
                  <a:srgbClr val="FF99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alibri" pitchFamily="34" charset="0"/>
              </a:rPr>
              <a:t>с огнями святого </a:t>
            </a:r>
            <a:r>
              <a:rPr lang="ru-RU" sz="4800" b="1" dirty="0" err="1">
                <a:ln w="12700">
                  <a:solidFill>
                    <a:srgbClr val="CCECFF">
                      <a:satMod val="155000"/>
                    </a:srgbClr>
                  </a:solidFill>
                  <a:prstDash val="solid"/>
                </a:ln>
                <a:solidFill>
                  <a:srgbClr val="FF99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alibri" pitchFamily="34" charset="0"/>
              </a:rPr>
              <a:t>Эльма</a:t>
            </a:r>
            <a:endParaRPr lang="ru-RU" sz="4800" b="1" dirty="0">
              <a:ln w="12700">
                <a:solidFill>
                  <a:srgbClr val="CCECFF">
                    <a:satMod val="155000"/>
                  </a:srgbClr>
                </a:solidFill>
                <a:prstDash val="solid"/>
              </a:ln>
              <a:solidFill>
                <a:srgbClr val="FF99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Calibri" pitchFamily="34" charset="0"/>
            </a:endParaRPr>
          </a:p>
        </p:txBody>
      </p:sp>
      <p:sp>
        <p:nvSpPr>
          <p:cNvPr id="24580" name="Прямоугольник 3"/>
          <p:cNvSpPr>
            <a:spLocks noChangeArrowheads="1"/>
          </p:cNvSpPr>
          <p:nvPr/>
        </p:nvSpPr>
        <p:spPr bwMode="auto">
          <a:xfrm>
            <a:off x="357188" y="6072188"/>
            <a:ext cx="3071812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4000" b="1">
                <a:solidFill>
                  <a:srgbClr val="FFC000"/>
                </a:solidFill>
                <a:latin typeface="Calibri" pitchFamily="34" charset="0"/>
              </a:rPr>
              <a:t>1. В горах</a:t>
            </a:r>
          </a:p>
        </p:txBody>
      </p:sp>
    </p:spTree>
    <p:extLst>
      <p:ext uri="{BB962C8B-B14F-4D97-AF65-F5344CB8AC3E}">
        <p14:creationId xmlns:p14="http://schemas.microsoft.com/office/powerpoint/2010/main" val="220691203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D:\ОЛЕЧКА\Кисловодск\ФОТО\Г-Северный Эльбрус\2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6258551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D:\ОЛЕЧКА\Кисловодск\ФОТО\Г-Северный Эльбрус\2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1183385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838" y="285750"/>
            <a:ext cx="8507412" cy="6215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9851157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675" name="TextBox 2"/>
          <p:cNvSpPr txBox="1">
            <a:spLocks noChangeArrowheads="1"/>
          </p:cNvSpPr>
          <p:nvPr/>
        </p:nvSpPr>
        <p:spPr bwMode="auto">
          <a:xfrm>
            <a:off x="214313" y="214313"/>
            <a:ext cx="6305550" cy="228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sz="3200" b="1">
                <a:solidFill>
                  <a:srgbClr val="FFFF00"/>
                </a:solidFill>
                <a:latin typeface="Calibri" pitchFamily="34" charset="0"/>
              </a:rPr>
              <a:t>2. </a:t>
            </a:r>
            <a:r>
              <a:rPr lang="ru-RU" sz="3600" b="1">
                <a:solidFill>
                  <a:srgbClr val="FFFF00"/>
                </a:solidFill>
              </a:rPr>
              <a:t>Н</a:t>
            </a:r>
            <a:r>
              <a:rPr lang="ru-RU" sz="3600" b="1">
                <a:solidFill>
                  <a:srgbClr val="FFFF00"/>
                </a:solidFill>
                <a:latin typeface="Calibri" pitchFamily="34" charset="0"/>
              </a:rPr>
              <a:t>а лини</a:t>
            </a:r>
            <a:r>
              <a:rPr lang="ru-RU" sz="3200" b="1">
                <a:solidFill>
                  <a:srgbClr val="FFFF00"/>
                </a:solidFill>
              </a:rPr>
              <a:t>ях</a:t>
            </a:r>
            <a:r>
              <a:rPr lang="ru-RU" sz="3200" b="1">
                <a:solidFill>
                  <a:srgbClr val="FFFF00"/>
                </a:solidFill>
                <a:latin typeface="Calibri" pitchFamily="34" charset="0"/>
              </a:rPr>
              <a:t> </a:t>
            </a:r>
            <a:r>
              <a:rPr lang="ru-RU" sz="3600" b="1">
                <a:solidFill>
                  <a:srgbClr val="FFFF00"/>
                </a:solidFill>
                <a:latin typeface="Calibri" pitchFamily="34" charset="0"/>
              </a:rPr>
              <a:t>электропередач</a:t>
            </a:r>
            <a:endParaRPr lang="ru-RU" sz="3600" b="1">
              <a:solidFill>
                <a:srgbClr val="FFFF00"/>
              </a:solidFill>
            </a:endParaRP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sz="3200" b="1">
                <a:solidFill>
                  <a:srgbClr val="FFFF00"/>
                </a:solidFill>
              </a:rPr>
              <a:t>Путилово – Абрамцево 2009 год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lang="ru-RU" sz="4400" b="1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059126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D:\ОЛЕЧКА\ИНТЕРНЕТ загрузки\Атмосфера\огни Святого Эльма\Огни святого эльма\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8051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0" y="3643313"/>
            <a:ext cx="9144000" cy="230832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3600" b="1" dirty="0">
                <a:ln w="17780" cmpd="sng">
                  <a:solidFill>
                    <a:srgbClr val="009999">
                      <a:tint val="3000"/>
                    </a:srgbClr>
                  </a:solidFill>
                  <a:prstDash val="solid"/>
                  <a:miter lim="800000"/>
                </a:ln>
                <a:gradFill>
                  <a:gsLst>
                    <a:gs pos="10000">
                      <a:srgbClr val="009999">
                        <a:tint val="63000"/>
                        <a:sat val="105000"/>
                      </a:srgbClr>
                    </a:gs>
                    <a:gs pos="90000">
                      <a:srgbClr val="009999">
                        <a:shade val="50000"/>
                        <a:satMod val="100000"/>
                      </a:srgb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«Седой Кавказ и тайны эльфов</a:t>
            </a:r>
          </a:p>
          <a:p>
            <a:pPr algn="ctr">
              <a:defRPr/>
            </a:pPr>
            <a:r>
              <a:rPr lang="ru-RU" sz="3600" b="1" dirty="0">
                <a:ln w="17780" cmpd="sng">
                  <a:solidFill>
                    <a:srgbClr val="009999">
                      <a:tint val="3000"/>
                    </a:srgbClr>
                  </a:solidFill>
                  <a:prstDash val="solid"/>
                  <a:miter lim="800000"/>
                </a:ln>
                <a:gradFill>
                  <a:gsLst>
                    <a:gs pos="10000">
                      <a:srgbClr val="009999">
                        <a:tint val="63000"/>
                        <a:sat val="105000"/>
                      </a:srgbClr>
                    </a:gs>
                    <a:gs pos="90000">
                      <a:srgbClr val="009999">
                        <a:shade val="50000"/>
                        <a:satMod val="100000"/>
                      </a:srgb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Сплелись в один большой букет!</a:t>
            </a:r>
          </a:p>
          <a:p>
            <a:pPr algn="ctr">
              <a:defRPr/>
            </a:pPr>
            <a:r>
              <a:rPr lang="ru-RU" sz="3600" b="1" dirty="0">
                <a:ln w="17780" cmpd="sng">
                  <a:solidFill>
                    <a:srgbClr val="009999">
                      <a:tint val="3000"/>
                    </a:srgbClr>
                  </a:solidFill>
                  <a:prstDash val="solid"/>
                  <a:miter lim="800000"/>
                </a:ln>
                <a:gradFill>
                  <a:gsLst>
                    <a:gs pos="10000">
                      <a:srgbClr val="009999">
                        <a:tint val="63000"/>
                        <a:sat val="105000"/>
                      </a:srgbClr>
                    </a:gs>
                    <a:gs pos="90000">
                      <a:srgbClr val="009999">
                        <a:shade val="50000"/>
                        <a:satMod val="100000"/>
                      </a:srgb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Здесь свет и тень и «звёзды» </a:t>
            </a:r>
            <a:r>
              <a:rPr lang="ru-RU" sz="3600" b="1" dirty="0" err="1">
                <a:ln w="17780" cmpd="sng">
                  <a:solidFill>
                    <a:srgbClr val="009999">
                      <a:tint val="3000"/>
                    </a:srgbClr>
                  </a:solidFill>
                  <a:prstDash val="solid"/>
                  <a:miter lim="800000"/>
                </a:ln>
                <a:gradFill>
                  <a:gsLst>
                    <a:gs pos="10000">
                      <a:srgbClr val="009999">
                        <a:tint val="63000"/>
                        <a:sat val="105000"/>
                      </a:srgbClr>
                    </a:gs>
                    <a:gs pos="90000">
                      <a:srgbClr val="009999">
                        <a:shade val="50000"/>
                        <a:satMod val="100000"/>
                      </a:srgb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Эльма</a:t>
            </a:r>
            <a:endParaRPr lang="ru-RU" sz="3600" b="1" dirty="0">
              <a:ln w="17780" cmpd="sng">
                <a:solidFill>
                  <a:srgbClr val="009999">
                    <a:tint val="3000"/>
                  </a:srgbClr>
                </a:solidFill>
                <a:prstDash val="solid"/>
                <a:miter lim="800000"/>
              </a:ln>
              <a:gradFill>
                <a:gsLst>
                  <a:gs pos="10000">
                    <a:srgbClr val="009999">
                      <a:tint val="63000"/>
                      <a:sat val="105000"/>
                    </a:srgbClr>
                  </a:gs>
                  <a:gs pos="90000">
                    <a:srgbClr val="009999">
                      <a:shade val="50000"/>
                      <a:satMod val="100000"/>
                    </a:srgbClr>
                  </a:gs>
                </a:gsLst>
                <a:lin ang="5400000"/>
              </a:gra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  <a:p>
            <a:pPr algn="ctr">
              <a:defRPr/>
            </a:pPr>
            <a:r>
              <a:rPr lang="ru-RU" sz="3600" b="1" dirty="0">
                <a:ln w="17780" cmpd="sng">
                  <a:solidFill>
                    <a:srgbClr val="009999">
                      <a:tint val="3000"/>
                    </a:srgbClr>
                  </a:solidFill>
                  <a:prstDash val="solid"/>
                  <a:miter lim="800000"/>
                </a:ln>
                <a:gradFill>
                  <a:gsLst>
                    <a:gs pos="10000">
                      <a:srgbClr val="009999">
                        <a:tint val="63000"/>
                        <a:sat val="105000"/>
                      </a:srgbClr>
                    </a:gs>
                    <a:gs pos="90000">
                      <a:srgbClr val="009999">
                        <a:shade val="50000"/>
                        <a:satMod val="100000"/>
                      </a:srgb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Хоть иногда нам дарят чудный свет…»</a:t>
            </a:r>
          </a:p>
        </p:txBody>
      </p:sp>
    </p:spTree>
    <p:extLst>
      <p:ext uri="{BB962C8B-B14F-4D97-AF65-F5344CB8AC3E}">
        <p14:creationId xmlns:p14="http://schemas.microsoft.com/office/powerpoint/2010/main" val="417520917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75763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767764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23" name="TextBox 2"/>
          <p:cNvSpPr txBox="1">
            <a:spLocks noChangeArrowheads="1"/>
          </p:cNvSpPr>
          <p:nvPr/>
        </p:nvSpPr>
        <p:spPr bwMode="auto">
          <a:xfrm>
            <a:off x="5003800" y="260350"/>
            <a:ext cx="3929063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sz="4000" b="1">
                <a:solidFill>
                  <a:srgbClr val="FFFF00"/>
                </a:solidFill>
                <a:latin typeface="Calibri" pitchFamily="34" charset="0"/>
              </a:rPr>
              <a:t>3. На</a:t>
            </a:r>
            <a:r>
              <a:rPr lang="ru-RU" sz="4000">
                <a:solidFill>
                  <a:srgbClr val="FFFF00"/>
                </a:solidFill>
                <a:latin typeface="Calibri" pitchFamily="34" charset="0"/>
              </a:rPr>
              <a:t> </a:t>
            </a:r>
            <a:r>
              <a:rPr lang="ru-RU" sz="4000" b="1">
                <a:solidFill>
                  <a:srgbClr val="FFFF00"/>
                </a:solidFill>
                <a:latin typeface="Calibri" pitchFamily="34" charset="0"/>
              </a:rPr>
              <a:t>строениях</a:t>
            </a:r>
          </a:p>
        </p:txBody>
      </p:sp>
    </p:spTree>
    <p:extLst>
      <p:ext uri="{BB962C8B-B14F-4D97-AF65-F5344CB8AC3E}">
        <p14:creationId xmlns:p14="http://schemas.microsoft.com/office/powerpoint/2010/main" val="365395756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 descr="D:\ОЛЕЧКА\ИНТЕРНЕТ загрузки\Атмосфера\огни Святого Эльма\Огни святого эльма\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6741481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 descr="D:\ОЛЕЧКА\ИНТЕРНЕТ загрузки\Атмосфера\огни Святого Эльма\Огни святого эльма\21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7750181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 descr="D:\ОЛЕЧКА\ИНТЕРНЕТ загрузки\Атмосфера\огни Святого Эльма\Огни святого эльма\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313" y="214313"/>
            <a:ext cx="8715375" cy="6429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3795" name="TextBox 2"/>
          <p:cNvSpPr txBox="1">
            <a:spLocks noChangeArrowheads="1"/>
          </p:cNvSpPr>
          <p:nvPr/>
        </p:nvSpPr>
        <p:spPr bwMode="auto">
          <a:xfrm>
            <a:off x="4787900" y="571500"/>
            <a:ext cx="4070350" cy="1446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buFontTx/>
              <a:buAutoNum type="arabicPeriod" startAt="4"/>
            </a:pPr>
            <a:r>
              <a:rPr lang="ru-RU" sz="4400" b="1">
                <a:solidFill>
                  <a:srgbClr val="FFFF00"/>
                </a:solidFill>
                <a:latin typeface="Calibri" pitchFamily="34" charset="0"/>
              </a:rPr>
              <a:t> В море</a:t>
            </a:r>
            <a:endParaRPr lang="ru-RU" sz="4400" b="1">
              <a:solidFill>
                <a:srgbClr val="FFFF00"/>
              </a:solidFill>
            </a:endParaRPr>
          </a:p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sz="4400" b="1">
                <a:solidFill>
                  <a:srgbClr val="FFFF00"/>
                </a:solidFill>
              </a:rPr>
              <a:t>на кораблях</a:t>
            </a:r>
          </a:p>
        </p:txBody>
      </p:sp>
    </p:spTree>
    <p:extLst>
      <p:ext uri="{BB962C8B-B14F-4D97-AF65-F5344CB8AC3E}">
        <p14:creationId xmlns:p14="http://schemas.microsoft.com/office/powerpoint/2010/main" val="396999499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1"/>
          <p:cNvSpPr>
            <a:spLocks noChangeArrowheads="1"/>
          </p:cNvSpPr>
          <p:nvPr/>
        </p:nvSpPr>
        <p:spPr bwMode="auto">
          <a:xfrm>
            <a:off x="0" y="150813"/>
            <a:ext cx="8929688" cy="161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000" b="1" dirty="0">
                <a:solidFill>
                  <a:srgbClr val="D60093"/>
                </a:solidFill>
                <a:cs typeface="Times New Roman" pitchFamily="18" charset="0"/>
              </a:rPr>
              <a:t>«Там волны с блесками и всплесками непрекращающегося танца, 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b="1" dirty="0">
                <a:solidFill>
                  <a:srgbClr val="D60093"/>
                </a:solidFill>
                <a:cs typeface="Times New Roman" pitchFamily="18" charset="0"/>
              </a:rPr>
              <a:t>И там летит скачками резкими корабль Летучего Голландца, 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b="1" dirty="0">
                <a:solidFill>
                  <a:srgbClr val="D60093"/>
                </a:solidFill>
                <a:cs typeface="Times New Roman" pitchFamily="18" charset="0"/>
              </a:rPr>
              <a:t>Ни миф, ни мель ему не встретятся, но знак печали и несчастий 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b="1" dirty="0">
                <a:solidFill>
                  <a:srgbClr val="D60093"/>
                </a:solidFill>
                <a:cs typeface="Times New Roman" pitchFamily="18" charset="0"/>
              </a:rPr>
              <a:t>Огни святого </a:t>
            </a:r>
            <a:r>
              <a:rPr lang="ru-RU" sz="2000" b="1" dirty="0" err="1">
                <a:solidFill>
                  <a:srgbClr val="D60093"/>
                </a:solidFill>
                <a:cs typeface="Times New Roman" pitchFamily="18" charset="0"/>
              </a:rPr>
              <a:t>Эльма</a:t>
            </a:r>
            <a:r>
              <a:rPr lang="ru-RU" sz="2000" b="1" dirty="0">
                <a:solidFill>
                  <a:srgbClr val="D60093"/>
                </a:solidFill>
                <a:cs typeface="Times New Roman" pitchFamily="18" charset="0"/>
              </a:rPr>
              <a:t> светятся, усеяв борт его и снасти» 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b="1" dirty="0">
                <a:solidFill>
                  <a:srgbClr val="D60093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   Н. Гумилев</a:t>
            </a:r>
            <a:r>
              <a:rPr lang="ru-RU" sz="2000" b="1" dirty="0">
                <a:solidFill>
                  <a:srgbClr val="D60093"/>
                </a:solidFill>
                <a:latin typeface="Calibri" pitchFamily="34" charset="0"/>
                <a:cs typeface="Times New Roman" pitchFamily="18" charset="0"/>
              </a:rPr>
              <a:t> </a:t>
            </a:r>
            <a:r>
              <a:rPr lang="ru-RU" sz="2000" b="1" dirty="0">
                <a:solidFill>
                  <a:srgbClr val="D60093"/>
                </a:solidFill>
                <a:latin typeface="Times New Roman" pitchFamily="18" charset="0"/>
                <a:cs typeface="Times New Roman" pitchFamily="18" charset="0"/>
              </a:rPr>
              <a:t> "Капитаны</a:t>
            </a:r>
            <a:r>
              <a:rPr lang="ru-RU" sz="1400" dirty="0">
                <a:solidFill>
                  <a:srgbClr val="D60093"/>
                </a:solidFill>
                <a:latin typeface="Times New Roman" pitchFamily="18" charset="0"/>
                <a:cs typeface="Times New Roman" pitchFamily="18" charset="0"/>
              </a:rPr>
              <a:t>"</a:t>
            </a:r>
            <a:endParaRPr lang="ru-RU" sz="2000" dirty="0">
              <a:solidFill>
                <a:srgbClr val="D60093"/>
              </a:solidFill>
            </a:endParaRPr>
          </a:p>
        </p:txBody>
      </p:sp>
      <p:pic>
        <p:nvPicPr>
          <p:cNvPr id="34819" name="Picture 3" descr="D:\ОЛЕЧКА\ИНТЕРНЕТ загрузки\Атмосфера\огни Святого Эльма\Огни святого эльма\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3438" y="1857375"/>
            <a:ext cx="4286250" cy="4719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820" name="Picture 5" descr="D:\ОЛЕЧКА\ИНТЕРНЕТ загрузки\Атмосфера\огни Святого Эльма\Огни святого эльма\15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" y="1824038"/>
            <a:ext cx="4071938" cy="4748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9855188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TextBox 1"/>
          <p:cNvSpPr txBox="1">
            <a:spLocks noChangeArrowheads="1"/>
          </p:cNvSpPr>
          <p:nvPr/>
        </p:nvSpPr>
        <p:spPr bwMode="auto">
          <a:xfrm>
            <a:off x="357188" y="0"/>
            <a:ext cx="8572500" cy="6862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just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sz="4400" b="1" i="1">
                <a:solidFill>
                  <a:srgbClr val="FFFFFF"/>
                </a:solidFill>
              </a:rPr>
              <a:t>«Целый час полыхали молнии. Стальные канаты, верхушки мачт. Нокреи, ноки грузовых стрел – всё светилось. Казалось, что на шканцах через каждые 4 фута повесили зажжённые лампы, а на концах мачт и нокрей засветились яркие огни»</a:t>
            </a:r>
          </a:p>
        </p:txBody>
      </p:sp>
    </p:spTree>
    <p:extLst>
      <p:ext uri="{BB962C8B-B14F-4D97-AF65-F5344CB8AC3E}">
        <p14:creationId xmlns:p14="http://schemas.microsoft.com/office/powerpoint/2010/main" val="13461001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 descr="D:\ОЛЕЧКА\ИНТЕРНЕТ загрузки\Атмосфера\огни Святого Эльма\Огни святого эльма\1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313" y="214313"/>
            <a:ext cx="8715375" cy="6429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5325537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 descr="D:\ОЛЕЧКА\ИНТЕРНЕТ загрузки\Атмосфера\огни Святого Эльма\Огни святого эльма\1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313" y="214313"/>
            <a:ext cx="8643937" cy="6429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0386018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5878133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D:\ОЛЕЧКА\ИНТЕРНЕТ загрузки\Атмосфера\огни Святого Эльма\Огни святого эльма\1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188913"/>
            <a:ext cx="4178300" cy="6480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4286248" y="857232"/>
            <a:ext cx="4831722" cy="498598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5300" b="1" dirty="0">
                <a:ln w="17780" cmpd="sng">
                  <a:solidFill>
                    <a:srgbClr val="009999">
                      <a:tint val="3000"/>
                    </a:srgbClr>
                  </a:solidFill>
                  <a:prstDash val="solid"/>
                  <a:miter lim="800000"/>
                </a:ln>
                <a:gradFill>
                  <a:gsLst>
                    <a:gs pos="10000">
                      <a:srgbClr val="009999">
                        <a:tint val="63000"/>
                        <a:sat val="105000"/>
                      </a:srgbClr>
                    </a:gs>
                    <a:gs pos="90000">
                      <a:srgbClr val="009999">
                        <a:shade val="50000"/>
                        <a:satMod val="100000"/>
                      </a:srgb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Огни святого </a:t>
            </a:r>
            <a:r>
              <a:rPr lang="ru-RU" sz="5300" b="1" dirty="0" err="1">
                <a:ln w="17780" cmpd="sng">
                  <a:solidFill>
                    <a:srgbClr val="009999">
                      <a:tint val="3000"/>
                    </a:srgbClr>
                  </a:solidFill>
                  <a:prstDash val="solid"/>
                  <a:miter lim="800000"/>
                </a:ln>
                <a:gradFill>
                  <a:gsLst>
                    <a:gs pos="10000">
                      <a:srgbClr val="009999">
                        <a:tint val="63000"/>
                        <a:sat val="105000"/>
                      </a:srgbClr>
                    </a:gs>
                    <a:gs pos="90000">
                      <a:srgbClr val="009999">
                        <a:shade val="50000"/>
                        <a:satMod val="100000"/>
                      </a:srgb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Эльма</a:t>
            </a:r>
            <a:r>
              <a:rPr lang="ru-RU" sz="5300" b="1" dirty="0">
                <a:ln w="17780" cmpd="sng">
                  <a:solidFill>
                    <a:srgbClr val="009999">
                      <a:tint val="3000"/>
                    </a:srgbClr>
                  </a:solidFill>
                  <a:prstDash val="solid"/>
                  <a:miter lim="800000"/>
                </a:ln>
                <a:gradFill>
                  <a:gsLst>
                    <a:gs pos="10000">
                      <a:srgbClr val="009999">
                        <a:tint val="63000"/>
                        <a:sat val="105000"/>
                      </a:srgbClr>
                    </a:gs>
                    <a:gs pos="90000">
                      <a:srgbClr val="009999">
                        <a:shade val="50000"/>
                        <a:satMod val="100000"/>
                      </a:srgb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 – реальная тайна или таинственная реальность?</a:t>
            </a:r>
          </a:p>
        </p:txBody>
      </p:sp>
    </p:spTree>
    <p:extLst>
      <p:ext uri="{BB962C8B-B14F-4D97-AF65-F5344CB8AC3E}">
        <p14:creationId xmlns:p14="http://schemas.microsoft.com/office/powerpoint/2010/main" val="258519343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2" descr="D:\ОЛЕЧКА\ИНТЕРНЕТ загрузки\Атмосфера\огни Святого Эльма\Огни святого эльма\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" y="285750"/>
            <a:ext cx="8501063" cy="6357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2196563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2" descr="D:\ОЛЕЧКА\ИНТЕРНЕТ загрузки\Атмосфера\огни Святого Эльма\Огни святого эльма\1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0504960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2" descr="D:\ОЛЕЧКА\ИНТЕРНЕТ загрузки\Атмосфера\огни Святого Эльма\Огни святого эльма\1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188913"/>
            <a:ext cx="8642350" cy="6480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5833118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Picture 2" descr="D:\ОЛЕЧКА\ИНТЕРНЕТ загрузки\Атмосфера\огни Святого Эльма\1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6789247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Picture 2" descr="D:\ОЛЕЧКА\ИНТЕРНЕТ загрузки\Атмосфера\огни Святого Эльма\Огни святого эльма\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188" y="285750"/>
            <a:ext cx="8501062" cy="6215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035" name="TextBox 2"/>
          <p:cNvSpPr txBox="1">
            <a:spLocks noChangeArrowheads="1"/>
          </p:cNvSpPr>
          <p:nvPr/>
        </p:nvSpPr>
        <p:spPr bwMode="auto">
          <a:xfrm>
            <a:off x="642938" y="571500"/>
            <a:ext cx="4500562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sz="3600" b="1">
                <a:solidFill>
                  <a:srgbClr val="FFFF00"/>
                </a:solidFill>
                <a:latin typeface="Calibri" pitchFamily="34" charset="0"/>
              </a:rPr>
              <a:t>5. На растениях</a:t>
            </a:r>
          </a:p>
        </p:txBody>
      </p:sp>
    </p:spTree>
    <p:extLst>
      <p:ext uri="{BB962C8B-B14F-4D97-AF65-F5344CB8AC3E}">
        <p14:creationId xmlns:p14="http://schemas.microsoft.com/office/powerpoint/2010/main" val="264667194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Picture 2" descr="D:\ОЛЕЧКА\ИНТЕРНЕТ загрузки\Атмосфера\огни Святого Эльма\Огни святого эльма\огни на растениях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" y="214313"/>
            <a:ext cx="8643938" cy="6429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5818948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2" name="Picture 2" descr="D:\ОЛЕЧКА\ИНТЕРНЕТ загрузки\Атмосфера\огни Святого Эльма\фото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0988" y="214313"/>
            <a:ext cx="8648700" cy="6357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8700767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Picture 2" descr="D:\ОЛЕЧКА\ИНТЕРНЕТ загрузки\Атмосфера\огни Святого Эльма\Огни святого эльма\1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260350"/>
            <a:ext cx="8642350" cy="6311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610766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9125" y="174625"/>
            <a:ext cx="4572000" cy="6469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8131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875" y="214313"/>
            <a:ext cx="4214813" cy="6429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8132" name="Прямоугольник 3"/>
          <p:cNvSpPr>
            <a:spLocks noChangeArrowheads="1"/>
          </p:cNvSpPr>
          <p:nvPr/>
        </p:nvSpPr>
        <p:spPr bwMode="auto">
          <a:xfrm>
            <a:off x="357188" y="357188"/>
            <a:ext cx="3927475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3600" b="1">
                <a:solidFill>
                  <a:srgbClr val="FFFF00"/>
                </a:solidFill>
                <a:latin typeface="Calibri" pitchFamily="34" charset="0"/>
              </a:rPr>
              <a:t>6.  На п</a:t>
            </a:r>
            <a:r>
              <a:rPr lang="ru-RU" sz="3200" b="1">
                <a:solidFill>
                  <a:srgbClr val="FFFF00"/>
                </a:solidFill>
              </a:rPr>
              <a:t>редметах</a:t>
            </a:r>
            <a:r>
              <a:rPr lang="ru-RU" sz="3600">
                <a:solidFill>
                  <a:srgbClr val="FFFF00"/>
                </a:solidFill>
                <a:latin typeface="Calibri" pitchFamily="34" charset="0"/>
              </a:rPr>
              <a:t> </a:t>
            </a:r>
          </a:p>
        </p:txBody>
      </p:sp>
      <p:sp>
        <p:nvSpPr>
          <p:cNvPr id="48133" name="TextBox 4"/>
          <p:cNvSpPr txBox="1">
            <a:spLocks noChangeArrowheads="1"/>
          </p:cNvSpPr>
          <p:nvPr/>
        </p:nvSpPr>
        <p:spPr bwMode="auto">
          <a:xfrm>
            <a:off x="4786313" y="285750"/>
            <a:ext cx="3214687" cy="1128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sz="3600" b="1">
                <a:solidFill>
                  <a:srgbClr val="FFFF00"/>
                </a:solidFill>
                <a:latin typeface="Calibri" pitchFamily="34" charset="0"/>
              </a:rPr>
              <a:t>7.На животных</a:t>
            </a:r>
            <a:r>
              <a:rPr lang="ru-RU" sz="3600" b="1">
                <a:solidFill>
                  <a:srgbClr val="FFFF00"/>
                </a:solidFill>
              </a:rPr>
              <a:t> </a:t>
            </a:r>
            <a:r>
              <a:rPr lang="ru-RU" sz="3200" b="1">
                <a:solidFill>
                  <a:srgbClr val="FFFF00"/>
                </a:solidFill>
              </a:rPr>
              <a:t>и на людях</a:t>
            </a:r>
          </a:p>
        </p:txBody>
      </p:sp>
    </p:spTree>
    <p:extLst>
      <p:ext uri="{BB962C8B-B14F-4D97-AF65-F5344CB8AC3E}">
        <p14:creationId xmlns:p14="http://schemas.microsoft.com/office/powerpoint/2010/main" val="51505585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TextBox 1"/>
          <p:cNvSpPr txBox="1">
            <a:spLocks noChangeArrowheads="1"/>
          </p:cNvSpPr>
          <p:nvPr/>
        </p:nvSpPr>
        <p:spPr bwMode="auto">
          <a:xfrm>
            <a:off x="142875" y="285750"/>
            <a:ext cx="8715375" cy="6248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sz="4000" b="1">
                <a:solidFill>
                  <a:srgbClr val="FFFFFF"/>
                </a:solidFill>
              </a:rPr>
              <a:t>«При возникновении этих огней , венчавших головы людей, возникал </a:t>
            </a:r>
          </a:p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sz="4000" b="1">
                <a:solidFill>
                  <a:srgbClr val="FFFFFF"/>
                </a:solidFill>
              </a:rPr>
              <a:t>сияющий  нимб, а с пальцев стекали языки пламени.  Животные </a:t>
            </a:r>
          </a:p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sz="4000" b="1">
                <a:solidFill>
                  <a:srgbClr val="FFFFFF"/>
                </a:solidFill>
              </a:rPr>
              <a:t>Превращались  в  чудища с огромными сияющими рогами и производили впечатление чего-то сверхъестественного»</a:t>
            </a:r>
          </a:p>
        </p:txBody>
      </p:sp>
    </p:spTree>
    <p:extLst>
      <p:ext uri="{BB962C8B-B14F-4D97-AF65-F5344CB8AC3E}">
        <p14:creationId xmlns:p14="http://schemas.microsoft.com/office/powerpoint/2010/main" val="2013197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03D4A8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1"/>
          <p:cNvSpPr>
            <a:spLocks noChangeArrowheads="1"/>
          </p:cNvSpPr>
          <p:nvPr/>
        </p:nvSpPr>
        <p:spPr bwMode="auto">
          <a:xfrm>
            <a:off x="0" y="-138113"/>
            <a:ext cx="9144000" cy="6786563"/>
          </a:xfrm>
          <a:prstGeom prst="rect">
            <a:avLst/>
          </a:prstGeom>
          <a:solidFill>
            <a:srgbClr val="006600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b="1" dirty="0">
                <a:solidFill>
                  <a:srgbClr val="FFFFFF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3600" b="1" dirty="0">
                <a:solidFill>
                  <a:srgbClr val="99FF99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Цели и </a:t>
            </a:r>
            <a:r>
              <a:rPr lang="ru-RU" sz="3600" b="1" dirty="0" smtClean="0">
                <a:solidFill>
                  <a:srgbClr val="99FF99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задачи </a:t>
            </a:r>
            <a:r>
              <a:rPr lang="ru-RU" sz="3600" b="1" dirty="0">
                <a:solidFill>
                  <a:srgbClr val="99FF99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работы</a:t>
            </a:r>
            <a:endParaRPr lang="ru-RU" sz="3200" b="1" dirty="0">
              <a:solidFill>
                <a:srgbClr val="99FF99"/>
              </a:solidFill>
              <a:ea typeface="Calibri" pitchFamily="34" charset="0"/>
              <a:cs typeface="Times New Roman" pitchFamily="18" charset="0"/>
            </a:endParaRPr>
          </a:p>
          <a:p>
            <a:pPr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100" dirty="0">
                <a:solidFill>
                  <a:srgbClr val="99FF99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1).</a:t>
            </a:r>
            <a:r>
              <a:rPr lang="ru-RU" sz="2100" dirty="0">
                <a:solidFill>
                  <a:srgbClr val="FFFFFF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Ближе познакомиться с загадочным, но реальным природным явлением </a:t>
            </a:r>
            <a:r>
              <a:rPr lang="ru-RU" sz="2100" dirty="0">
                <a:solidFill>
                  <a:srgbClr val="FFFFFF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–</a:t>
            </a:r>
            <a:r>
              <a:rPr lang="ru-RU" sz="2100" dirty="0">
                <a:solidFill>
                  <a:srgbClr val="FFFFFF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огнями Святого </a:t>
            </a:r>
            <a:r>
              <a:rPr lang="ru-RU" sz="2100" dirty="0" err="1">
                <a:solidFill>
                  <a:srgbClr val="FFFFFF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Эльма</a:t>
            </a:r>
            <a:r>
              <a:rPr lang="ru-RU" sz="2100" dirty="0">
                <a:solidFill>
                  <a:srgbClr val="FFFFFF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рассказать об истории знакомства с ним людей Земли.</a:t>
            </a:r>
            <a:endParaRPr lang="ru-RU" sz="2100" dirty="0">
              <a:solidFill>
                <a:srgbClr val="FFFFFF"/>
              </a:solidFill>
              <a:ea typeface="Calibri" pitchFamily="34" charset="0"/>
              <a:cs typeface="Times New Roman" pitchFamily="18" charset="0"/>
            </a:endParaRPr>
          </a:p>
          <a:p>
            <a:pPr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100" dirty="0">
                <a:solidFill>
                  <a:srgbClr val="99FF99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2).</a:t>
            </a:r>
            <a:r>
              <a:rPr lang="ru-RU" sz="2100" dirty="0">
                <a:solidFill>
                  <a:srgbClr val="FFFFFF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Показать  необычность данного явления, его красоту.</a:t>
            </a:r>
            <a:endParaRPr lang="ru-RU" sz="2100" dirty="0">
              <a:solidFill>
                <a:srgbClr val="FFFFFF"/>
              </a:solidFill>
              <a:ea typeface="Calibri" pitchFamily="34" charset="0"/>
              <a:cs typeface="Times New Roman" pitchFamily="18" charset="0"/>
            </a:endParaRPr>
          </a:p>
          <a:p>
            <a:pPr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100" dirty="0">
                <a:solidFill>
                  <a:srgbClr val="99FF99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3).</a:t>
            </a:r>
            <a:r>
              <a:rPr lang="ru-RU" sz="2100" dirty="0">
                <a:solidFill>
                  <a:srgbClr val="FFFFFF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Привести примеры очевидцев, описавших свои эмоции при встрече с </a:t>
            </a:r>
            <a:r>
              <a:rPr lang="ru-RU" sz="2100" dirty="0">
                <a:solidFill>
                  <a:srgbClr val="FFFFFF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«</a:t>
            </a:r>
            <a:r>
              <a:rPr lang="ru-RU" sz="2100" dirty="0">
                <a:solidFill>
                  <a:srgbClr val="FFFFFF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таинственными</a:t>
            </a:r>
            <a:r>
              <a:rPr lang="ru-RU" sz="2100" dirty="0">
                <a:solidFill>
                  <a:srgbClr val="FFFFFF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»</a:t>
            </a:r>
            <a:r>
              <a:rPr lang="ru-RU" sz="2100" dirty="0">
                <a:solidFill>
                  <a:srgbClr val="FFFFFF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огнями и доказательства неопасности встреч с этим природным явлением.</a:t>
            </a:r>
            <a:endParaRPr lang="ru-RU" sz="2100" dirty="0">
              <a:solidFill>
                <a:srgbClr val="FFFFFF"/>
              </a:solidFill>
              <a:ea typeface="Calibri" pitchFamily="34" charset="0"/>
              <a:cs typeface="Times New Roman" pitchFamily="18" charset="0"/>
            </a:endParaRPr>
          </a:p>
          <a:p>
            <a:pPr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100" dirty="0">
                <a:solidFill>
                  <a:srgbClr val="99FF99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4).</a:t>
            </a:r>
            <a:r>
              <a:rPr lang="ru-RU" sz="2100" dirty="0">
                <a:solidFill>
                  <a:srgbClr val="FFFFFF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Рассмотреть физическую природу феномена и представить разные версии, его объясняющие.</a:t>
            </a:r>
            <a:endParaRPr lang="ru-RU" sz="2100" dirty="0">
              <a:solidFill>
                <a:srgbClr val="FFFFFF"/>
              </a:solidFill>
              <a:ea typeface="Calibri" pitchFamily="34" charset="0"/>
              <a:cs typeface="Times New Roman" pitchFamily="18" charset="0"/>
            </a:endParaRPr>
          </a:p>
          <a:p>
            <a:pPr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100" dirty="0">
                <a:solidFill>
                  <a:srgbClr val="99FF99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5).</a:t>
            </a:r>
            <a:r>
              <a:rPr lang="ru-RU" sz="2100" dirty="0">
                <a:solidFill>
                  <a:srgbClr val="FFFFFF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Рассказать о встречах А. В. Пастухова и Б.В. Корзуна </a:t>
            </a:r>
            <a:r>
              <a:rPr lang="ru-RU" sz="2100" dirty="0">
                <a:solidFill>
                  <a:srgbClr val="FFFFFF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–</a:t>
            </a:r>
            <a:r>
              <a:rPr lang="ru-RU" sz="2100" dirty="0">
                <a:solidFill>
                  <a:srgbClr val="FFFFFF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известных   исследователей Кавказа, с огнями Святого </a:t>
            </a:r>
            <a:r>
              <a:rPr lang="ru-RU" sz="2100" dirty="0" err="1">
                <a:solidFill>
                  <a:srgbClr val="FFFFFF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Эльма</a:t>
            </a:r>
            <a:r>
              <a:rPr lang="ru-RU" sz="2100" dirty="0">
                <a:solidFill>
                  <a:srgbClr val="FFFFFF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в   </a:t>
            </a:r>
            <a:r>
              <a:rPr lang="ru-RU" sz="2100" dirty="0" err="1">
                <a:solidFill>
                  <a:srgbClr val="FFFFFF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Приэльбрусье</a:t>
            </a:r>
            <a:r>
              <a:rPr lang="ru-RU" sz="2100" dirty="0">
                <a:solidFill>
                  <a:srgbClr val="FFFFFF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</a:t>
            </a:r>
            <a:endParaRPr lang="ru-RU" sz="2100" dirty="0">
              <a:solidFill>
                <a:srgbClr val="FFFFFF"/>
              </a:solidFill>
              <a:ea typeface="Calibri" pitchFamily="34" charset="0"/>
              <a:cs typeface="Times New Roman" pitchFamily="18" charset="0"/>
            </a:endParaRPr>
          </a:p>
          <a:p>
            <a:pPr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100" dirty="0">
                <a:solidFill>
                  <a:srgbClr val="99FF99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6).</a:t>
            </a:r>
            <a:r>
              <a:rPr lang="ru-RU" sz="2100" dirty="0">
                <a:solidFill>
                  <a:srgbClr val="FFFFFF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Представить высказывания альпинистов, встречавшихся в нашем регионе с этим удивительным явлением природы чаще всех.</a:t>
            </a:r>
            <a:endParaRPr lang="ru-RU" sz="2100" dirty="0">
              <a:solidFill>
                <a:srgbClr val="FFFFFF"/>
              </a:solidFill>
              <a:ea typeface="Calibri" pitchFamily="34" charset="0"/>
              <a:cs typeface="Times New Roman" pitchFamily="18" charset="0"/>
            </a:endParaRPr>
          </a:p>
          <a:p>
            <a:pPr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100" dirty="0">
                <a:solidFill>
                  <a:srgbClr val="99FF99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7).</a:t>
            </a:r>
            <a:r>
              <a:rPr lang="ru-RU" sz="2100" dirty="0">
                <a:solidFill>
                  <a:srgbClr val="FFFFFF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Объяснить какое отношение к Огням Святого </a:t>
            </a:r>
            <a:r>
              <a:rPr lang="ru-RU" sz="2100" dirty="0" err="1">
                <a:solidFill>
                  <a:srgbClr val="FFFFFF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Эльма</a:t>
            </a:r>
            <a:r>
              <a:rPr lang="ru-RU" sz="2100" dirty="0">
                <a:solidFill>
                  <a:srgbClr val="FFFFFF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имеют молнии </a:t>
            </a:r>
            <a:r>
              <a:rPr lang="ru-RU" sz="2100" dirty="0">
                <a:solidFill>
                  <a:srgbClr val="FFFFFF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–</a:t>
            </a:r>
            <a:r>
              <a:rPr lang="ru-RU" sz="2100" dirty="0">
                <a:solidFill>
                  <a:srgbClr val="FFFFFF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шаровые и линейные и почему город Кисловодск называют </a:t>
            </a:r>
            <a:r>
              <a:rPr lang="ru-RU" sz="2100" dirty="0">
                <a:solidFill>
                  <a:srgbClr val="FFFFFF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«</a:t>
            </a:r>
            <a:r>
              <a:rPr lang="ru-RU" sz="2100" dirty="0">
                <a:solidFill>
                  <a:srgbClr val="FFFFFF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гнездом молний</a:t>
            </a:r>
            <a:r>
              <a:rPr lang="ru-RU" sz="2100" dirty="0">
                <a:solidFill>
                  <a:srgbClr val="FFFFFF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»</a:t>
            </a:r>
            <a:r>
              <a:rPr lang="ru-RU" sz="2100" dirty="0">
                <a:solidFill>
                  <a:srgbClr val="FFFFFF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</a:t>
            </a:r>
            <a:endParaRPr lang="ru-RU" sz="2100" dirty="0">
              <a:solidFill>
                <a:srgbClr val="FFFFFF"/>
              </a:solidFill>
              <a:ea typeface="Calibri" pitchFamily="34" charset="0"/>
              <a:cs typeface="Times New Roman" pitchFamily="18" charset="0"/>
            </a:endParaRPr>
          </a:p>
          <a:p>
            <a:pPr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100" dirty="0">
                <a:solidFill>
                  <a:srgbClr val="99FF99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8).</a:t>
            </a:r>
            <a:r>
              <a:rPr lang="ru-RU" sz="2100" dirty="0">
                <a:solidFill>
                  <a:srgbClr val="FFFFFF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Рассказать о том, где у нас на Кавказе и на КМВ встречается столь необычная природная тайна и почему.</a:t>
            </a:r>
            <a:endParaRPr lang="ru-RU" sz="2100" dirty="0">
              <a:solidFill>
                <a:srgbClr val="FFFFFF"/>
              </a:solidFill>
              <a:ea typeface="Calibri" pitchFamily="34" charset="0"/>
              <a:cs typeface="Times New Roman" pitchFamily="18" charset="0"/>
            </a:endParaRPr>
          </a:p>
          <a:p>
            <a:pPr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100" dirty="0">
                <a:solidFill>
                  <a:srgbClr val="99FF99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9).</a:t>
            </a:r>
            <a:r>
              <a:rPr lang="ru-RU" sz="2100" dirty="0">
                <a:solidFill>
                  <a:srgbClr val="FFFFFF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Пояснить людям, встречающимся с огнями Святого </a:t>
            </a:r>
            <a:r>
              <a:rPr lang="ru-RU" sz="2100" dirty="0" err="1">
                <a:solidFill>
                  <a:srgbClr val="FFFFFF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Эльма</a:t>
            </a:r>
            <a:r>
              <a:rPr lang="ru-RU" sz="2100" dirty="0">
                <a:solidFill>
                  <a:srgbClr val="FFFFFF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нормы, правила поведения и восприятия данного природного явления.</a:t>
            </a:r>
            <a:endParaRPr lang="ru-RU" sz="2100" dirty="0">
              <a:solidFill>
                <a:srgbClr val="FFFFFF"/>
              </a:solidFill>
              <a:ea typeface="Calibri" pitchFamily="34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0614368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0179" name="TextBox 2"/>
          <p:cNvSpPr txBox="1">
            <a:spLocks noChangeArrowheads="1"/>
          </p:cNvSpPr>
          <p:nvPr/>
        </p:nvSpPr>
        <p:spPr bwMode="auto">
          <a:xfrm>
            <a:off x="285750" y="285750"/>
            <a:ext cx="341947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sz="3200" b="1">
                <a:solidFill>
                  <a:srgbClr val="FFFF00"/>
                </a:solidFill>
              </a:rPr>
              <a:t>8. На самолётах</a:t>
            </a:r>
          </a:p>
        </p:txBody>
      </p:sp>
    </p:spTree>
    <p:extLst>
      <p:ext uri="{BB962C8B-B14F-4D97-AF65-F5344CB8AC3E}">
        <p14:creationId xmlns:p14="http://schemas.microsoft.com/office/powerpoint/2010/main" val="41618943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7158" y="357166"/>
            <a:ext cx="8451642" cy="618630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4400" b="1" dirty="0">
                <a:solidFill>
                  <a:srgbClr val="FFFFFF"/>
                </a:solidFill>
                <a:effectLst>
                  <a:glow rad="139700">
                    <a:srgbClr val="0088E4">
                      <a:satMod val="175000"/>
                      <a:alpha val="40000"/>
                    </a:srgbClr>
                  </a:glow>
                </a:effectLst>
              </a:rPr>
              <a:t>«Внезапно все иллюминаторы воздушного корабля  осветились ярчайшим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4400" b="1" dirty="0">
                <a:solidFill>
                  <a:srgbClr val="FFFFFF"/>
                </a:solidFill>
                <a:effectLst>
                  <a:glow rad="139700">
                    <a:srgbClr val="0088E4">
                      <a:satMod val="175000"/>
                      <a:alpha val="40000"/>
                    </a:srgbClr>
                  </a:glow>
                </a:effectLst>
              </a:rPr>
              <a:t> </a:t>
            </a:r>
            <a:r>
              <a:rPr lang="ru-RU" sz="4400" b="1" dirty="0" err="1">
                <a:solidFill>
                  <a:srgbClr val="FFFFFF"/>
                </a:solidFill>
                <a:effectLst>
                  <a:glow rad="139700">
                    <a:srgbClr val="0088E4">
                      <a:satMod val="175000"/>
                      <a:alpha val="40000"/>
                    </a:srgbClr>
                  </a:glow>
                </a:effectLst>
              </a:rPr>
              <a:t>голубым</a:t>
            </a:r>
            <a:r>
              <a:rPr lang="ru-RU" sz="4400" b="1" dirty="0">
                <a:solidFill>
                  <a:srgbClr val="FFFFFF"/>
                </a:solidFill>
                <a:effectLst>
                  <a:glow rad="139700">
                    <a:srgbClr val="0088E4">
                      <a:satMod val="175000"/>
                      <a:alpha val="40000"/>
                    </a:srgbClr>
                  </a:glow>
                </a:effectLst>
              </a:rPr>
              <a:t> светом, а на флаге механика  загорелся огонь святого </a:t>
            </a:r>
            <a:r>
              <a:rPr lang="ru-RU" sz="4400" b="1" dirty="0" err="1">
                <a:solidFill>
                  <a:srgbClr val="FFFFFF"/>
                </a:solidFill>
                <a:effectLst>
                  <a:glow rad="139700">
                    <a:srgbClr val="0088E4">
                      <a:satMod val="175000"/>
                      <a:alpha val="40000"/>
                    </a:srgbClr>
                  </a:glow>
                </a:effectLst>
              </a:rPr>
              <a:t>Эльма</a:t>
            </a:r>
            <a:r>
              <a:rPr lang="ru-RU" sz="4400" b="1" dirty="0">
                <a:solidFill>
                  <a:srgbClr val="FFFFFF"/>
                </a:solidFill>
                <a:effectLst>
                  <a:glow rad="139700">
                    <a:srgbClr val="0088E4">
                      <a:satMod val="175000"/>
                      <a:alpha val="40000"/>
                    </a:srgbClr>
                  </a:glow>
                </a:effectLst>
              </a:rPr>
              <a:t>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4400" b="1" dirty="0">
                <a:solidFill>
                  <a:srgbClr val="FFFFFF"/>
                </a:solidFill>
                <a:effectLst>
                  <a:glow rad="139700">
                    <a:srgbClr val="0088E4">
                      <a:satMod val="175000"/>
                      <a:alpha val="40000"/>
                    </a:srgbClr>
                  </a:glow>
                </a:effectLst>
              </a:rPr>
              <a:t>размером с хороший арбуз…»</a:t>
            </a:r>
          </a:p>
        </p:txBody>
      </p:sp>
    </p:spTree>
    <p:extLst>
      <p:ext uri="{BB962C8B-B14F-4D97-AF65-F5344CB8AC3E}">
        <p14:creationId xmlns:p14="http://schemas.microsoft.com/office/powerpoint/2010/main" val="34495813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TextBox 1"/>
          <p:cNvSpPr txBox="1">
            <a:spLocks noChangeArrowheads="1"/>
          </p:cNvSpPr>
          <p:nvPr/>
        </p:nvSpPr>
        <p:spPr bwMode="auto">
          <a:xfrm>
            <a:off x="642938" y="1571625"/>
            <a:ext cx="8321675" cy="4894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just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sz="2600" b="1">
                <a:solidFill>
                  <a:srgbClr val="000000"/>
                </a:solidFill>
              </a:rPr>
              <a:t>Свечение огней святого Эльма возникает  в наэлектризованной атмосфере, когда величина напряжённости электрического поля достигает десятков и сотен тысяч вольт на метр. Необходимое условие для  появления свечения  -  наличие в воздухе  твёрдых диэлектрических частиц песка, пыли, воды или снега, переносимых ветром. При взаимном трении во время метели, бури частицы аэрозоля  электризуются.  Это приводит к локальному увеличению напряжённости электрического поля, что и вызывает свечение.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000125" y="214313"/>
            <a:ext cx="7715250" cy="12001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3600" b="1" dirty="0">
                <a:solidFill>
                  <a:srgbClr val="CCCC99">
                    <a:lumMod val="75000"/>
                  </a:srgbClr>
                </a:solidFill>
              </a:rPr>
              <a:t>Так возникают огни святого </a:t>
            </a:r>
            <a:r>
              <a:rPr lang="ru-RU" sz="3600" b="1" dirty="0" err="1">
                <a:solidFill>
                  <a:srgbClr val="CCCC99">
                    <a:lumMod val="75000"/>
                  </a:srgbClr>
                </a:solidFill>
              </a:rPr>
              <a:t>Эльма</a:t>
            </a:r>
            <a:endParaRPr lang="ru-RU" sz="3600" b="1" dirty="0">
              <a:solidFill>
                <a:srgbClr val="CCCC99">
                  <a:lumMod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88502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Прямоугольник 1"/>
          <p:cNvSpPr>
            <a:spLocks noChangeArrowheads="1"/>
          </p:cNvSpPr>
          <p:nvPr/>
        </p:nvSpPr>
        <p:spPr bwMode="auto">
          <a:xfrm>
            <a:off x="428625" y="0"/>
            <a:ext cx="8286750" cy="1739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b="1">
                <a:solidFill>
                  <a:srgbClr val="000000"/>
                </a:solidFill>
                <a:latin typeface="Calibri" pitchFamily="34" charset="0"/>
              </a:rPr>
              <a:t>Предположения, гипотезы и объяснения природы огней святого Эльма</a:t>
            </a:r>
            <a:endParaRPr lang="ru-RU" sz="3600">
              <a:solidFill>
                <a:srgbClr val="000000"/>
              </a:solidFill>
              <a:latin typeface="Calibri" pitchFamily="34" charset="0"/>
            </a:endParaRPr>
          </a:p>
        </p:txBody>
      </p:sp>
      <p:pic>
        <p:nvPicPr>
          <p:cNvPr id="53251" name="Picture 2" descr="D:\ОЛЕЧКА\ИНТЕРНЕТ загрузки\Атмосфера\огни Святого Эльма\эксперемент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1700213"/>
            <a:ext cx="4230687" cy="4962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252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0563" y="1714500"/>
            <a:ext cx="4464050" cy="4954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0657746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1" name="Rectangle 1"/>
          <p:cNvSpPr>
            <a:spLocks noChangeArrowheads="1"/>
          </p:cNvSpPr>
          <p:nvPr/>
        </p:nvSpPr>
        <p:spPr bwMode="auto">
          <a:xfrm>
            <a:off x="0" y="4763"/>
            <a:ext cx="9144000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3600" b="1" dirty="0">
                <a:solidFill>
                  <a:srgbClr val="FFFFFF">
                    <a:lumMod val="95000"/>
                  </a:srgb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А.В. Пастухов </a:t>
            </a:r>
            <a:r>
              <a:rPr lang="ru-RU" sz="3600" b="1" dirty="0">
                <a:solidFill>
                  <a:srgbClr val="FFFFFF">
                    <a:lumMod val="95000"/>
                  </a:srgbClr>
                </a:solidFill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lang="ru-RU" sz="3600" b="1" dirty="0">
                <a:solidFill>
                  <a:srgbClr val="FFFFFF">
                    <a:lumMod val="95000"/>
                  </a:srgb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незабываемая встреча  с таинственными огнями в </a:t>
            </a:r>
            <a:r>
              <a:rPr lang="ru-RU" sz="3600" b="1" dirty="0" err="1">
                <a:solidFill>
                  <a:srgbClr val="FFFFFF">
                    <a:lumMod val="95000"/>
                  </a:srgb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Приэльбрусье</a:t>
            </a:r>
            <a:r>
              <a:rPr lang="ru-RU" sz="3600" b="1" dirty="0">
                <a:solidFill>
                  <a:srgbClr val="FFFFFF">
                    <a:lumMod val="95000"/>
                  </a:srgb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</a:t>
            </a:r>
            <a:endParaRPr lang="ru-RU" sz="4800" b="1" dirty="0">
              <a:solidFill>
                <a:srgbClr val="FFFFFF">
                  <a:lumMod val="95000"/>
                </a:srgbClr>
              </a:solidFill>
            </a:endParaRPr>
          </a:p>
        </p:txBody>
      </p:sp>
      <p:pic>
        <p:nvPicPr>
          <p:cNvPr id="54275" name="Picture 2" descr="D:\ОЛЕЧКА\ИНТЕРНЕТ загрузки\Атмосфера\огни Святого Эльма\Эльбрус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625" y="1357313"/>
            <a:ext cx="828675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4276" name="Picture 2" descr="D:\ОЛЕЧКА\ИНТЕРНЕТ загрузки\Атмосфера\огни Святого Эльма\А.В. Пастухов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375" y="3675063"/>
            <a:ext cx="1857375" cy="2608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5767221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4"/>
          <p:cNvSpPr>
            <a:spLocks noChangeArrowheads="1"/>
          </p:cNvSpPr>
          <p:nvPr/>
        </p:nvSpPr>
        <p:spPr bwMode="auto">
          <a:xfrm>
            <a:off x="285750" y="0"/>
            <a:ext cx="8572500" cy="6924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200" b="1">
                <a:solidFill>
                  <a:srgbClr val="FFCC00"/>
                </a:solidFill>
              </a:rPr>
              <a:t>А.В. Пастухов «Восхождение на вершину Халаца»</a:t>
            </a:r>
            <a:endParaRPr lang="ru-RU" sz="4800" b="1">
              <a:solidFill>
                <a:srgbClr val="FFCC00"/>
              </a:solidFill>
            </a:endParaRPr>
          </a:p>
          <a:p>
            <a:pPr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3100" b="1">
                <a:solidFill>
                  <a:srgbClr val="FFFF00"/>
                </a:solidFill>
              </a:rPr>
              <a:t>«По всей палатке над каждым выступом, над концами палок спокойно светили голубоватые огоньки.  Они горели так ровно, словно был полный штиль. Я высунул из шалаша руку, чтобы взять чайник. И рука и чайник немедленно вспыхнули голубоватыми огнями. Потом оглушительный треск. Огни погасли, а через несколько секунд снова засияли пуще прежнего. Лишь после третьего удара грома они погасли окончательно. Фантастическое и необычное зрелище!»</a:t>
            </a:r>
          </a:p>
        </p:txBody>
      </p:sp>
    </p:spTree>
    <p:extLst>
      <p:ext uri="{BB962C8B-B14F-4D97-AF65-F5344CB8AC3E}">
        <p14:creationId xmlns:p14="http://schemas.microsoft.com/office/powerpoint/2010/main" val="283990690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2" name="Picture 2" descr="D:\ОЛЕЧКА\Кисловодск\ФОТО\Е-Чегет( К Юго-востоку от Эльбруса)\1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63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9375" y="3357563"/>
            <a:ext cx="2395538" cy="3143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6324" name="Прямоугольник 3"/>
          <p:cNvSpPr>
            <a:spLocks noChangeArrowheads="1"/>
          </p:cNvSpPr>
          <p:nvPr/>
        </p:nvSpPr>
        <p:spPr bwMode="auto">
          <a:xfrm>
            <a:off x="323850" y="0"/>
            <a:ext cx="8640763" cy="155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800" b="1">
                <a:solidFill>
                  <a:srgbClr val="FFFFFF"/>
                </a:solidFill>
                <a:latin typeface="Calibri" pitchFamily="34" charset="0"/>
              </a:rPr>
              <a:t>Б.В. Корзун  тоже встречался с огнями святого Эльма</a:t>
            </a:r>
            <a:endParaRPr lang="ru-RU" sz="4800">
              <a:solidFill>
                <a:srgbClr val="FFFFFF"/>
              </a:solidFill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6675843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Text Box 4"/>
          <p:cNvSpPr txBox="1">
            <a:spLocks noChangeArrowheads="1"/>
          </p:cNvSpPr>
          <p:nvPr/>
        </p:nvSpPr>
        <p:spPr bwMode="auto">
          <a:xfrm>
            <a:off x="214313" y="214313"/>
            <a:ext cx="8715375" cy="6913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sz="3600" b="1">
                <a:solidFill>
                  <a:srgbClr val="00FFFF"/>
                </a:solidFill>
              </a:rPr>
              <a:t>Б.В. Корзун «Три года на Эльбрусе»</a:t>
            </a:r>
            <a:endParaRPr lang="ru-RU" sz="4600" b="1">
              <a:solidFill>
                <a:srgbClr val="00FFFF"/>
              </a:solidFill>
            </a:endParaRPr>
          </a:p>
          <a:p>
            <a:pPr algn="just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sz="2400" b="1">
                <a:solidFill>
                  <a:srgbClr val="D2FDFE"/>
                </a:solidFill>
              </a:rPr>
              <a:t>«Наша группа направилась к зимовке. Грозная картина предстала перед нами, когда мы вышли на снежное плато. Багровые с тёмно-фиолетовыми тенями тучи гигантскими клубами накатывались на розовый Эльбрус. Он стал быстро тускнеть и сливаться с небом. Мы уже подходили к домику зимовки, как вдруг поражённые , застыли на месте. На радиомачтах, на печной трубе, флюгере, и углах крыши плясали синеватые  язычки пламени. Они колебались, потрескивали, гасли и вновь зажигались.  На фоне сумеречного угрожающего неба это выглядело особенно зловеще. Первой пришедшей в голову мыслью было:   «Пожар! Горит наш домик! Но тогда почему же огонь на концах мачты? </a:t>
            </a:r>
          </a:p>
          <a:p>
            <a:pPr algn="just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sz="2400" b="1">
                <a:solidFill>
                  <a:srgbClr val="D2FDFE"/>
                </a:solidFill>
              </a:rPr>
              <a:t>      Да ведь это огни святого Эльма – догадался я».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lang="ru-RU" sz="3800" b="1">
              <a:solidFill>
                <a:srgbClr val="D2FDF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2326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370" name="Picture 2" descr="D:\ОЛЕЧКА\ИНТЕРНЕТ загрузки\Атмосфера\огни Святого Эльма\Бермамыт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313" y="214313"/>
            <a:ext cx="8715375" cy="6429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8371" name="Rectangle 4"/>
          <p:cNvSpPr>
            <a:spLocks noChangeArrowheads="1"/>
          </p:cNvSpPr>
          <p:nvPr/>
        </p:nvSpPr>
        <p:spPr bwMode="auto">
          <a:xfrm>
            <a:off x="250825" y="255588"/>
            <a:ext cx="8642350" cy="2041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200" b="1">
                <a:solidFill>
                  <a:srgbClr val="D2FDFE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Плато Бермамыт в окрестностях Кисловодска </a:t>
            </a:r>
            <a:r>
              <a:rPr lang="ru-RU" sz="3200" b="1">
                <a:solidFill>
                  <a:srgbClr val="D2FDFE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–</a:t>
            </a:r>
            <a:r>
              <a:rPr lang="ru-RU" sz="3200" b="1">
                <a:solidFill>
                  <a:srgbClr val="D2FDFE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3200" b="1">
                <a:solidFill>
                  <a:srgbClr val="D2FDFE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«</a:t>
            </a:r>
            <a:r>
              <a:rPr lang="ru-RU" sz="3200" b="1">
                <a:solidFill>
                  <a:srgbClr val="D2FDFE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гнездо молний</a:t>
            </a:r>
            <a:r>
              <a:rPr lang="ru-RU" sz="3200" b="1">
                <a:solidFill>
                  <a:srgbClr val="D2FDFE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»</a:t>
            </a:r>
            <a:r>
              <a:rPr lang="ru-RU" sz="3200" b="1">
                <a:solidFill>
                  <a:srgbClr val="D2FDFE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и   наиболее частое место встреч с  огнями святого Эльма на Кавказских Минеральных Водах.</a:t>
            </a:r>
            <a:endParaRPr lang="ru-RU" sz="4400">
              <a:solidFill>
                <a:srgbClr val="D2FDFE"/>
              </a:solidFill>
              <a:ea typeface="Calibri" pitchFamily="34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9408312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394" name="Picture 2" descr="D:\ОЛЕЧКА\ИНТЕРНЕТ загрузки\Атмосфера\огни Святого Эльма\бермамыт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" y="285750"/>
            <a:ext cx="8572500" cy="6286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786050" y="285728"/>
            <a:ext cx="4429155" cy="175432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5400" b="1" dirty="0">
                <a:ln w="1905"/>
                <a:gradFill>
                  <a:gsLst>
                    <a:gs pos="0">
                      <a:srgbClr val="007BCF">
                        <a:shade val="20000"/>
                        <a:satMod val="200000"/>
                      </a:srgbClr>
                    </a:gs>
                    <a:gs pos="78000">
                      <a:srgbClr val="007BCF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007BCF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Плато </a:t>
            </a:r>
            <a:r>
              <a:rPr lang="ru-RU" sz="5400" b="1" dirty="0" err="1">
                <a:ln w="1905"/>
                <a:gradFill>
                  <a:gsLst>
                    <a:gs pos="0">
                      <a:srgbClr val="007BCF">
                        <a:shade val="20000"/>
                        <a:satMod val="200000"/>
                      </a:srgbClr>
                    </a:gs>
                    <a:gs pos="78000">
                      <a:srgbClr val="007BCF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007BCF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Бермамыт</a:t>
            </a:r>
            <a:endParaRPr lang="ru-RU" sz="5400" b="1" dirty="0">
              <a:ln w="1905"/>
              <a:gradFill>
                <a:gsLst>
                  <a:gs pos="0">
                    <a:srgbClr val="007BCF">
                      <a:shade val="20000"/>
                      <a:satMod val="200000"/>
                    </a:srgbClr>
                  </a:gs>
                  <a:gs pos="78000">
                    <a:srgbClr val="007BCF">
                      <a:tint val="90000"/>
                      <a:shade val="89000"/>
                      <a:satMod val="220000"/>
                    </a:srgbClr>
                  </a:gs>
                  <a:gs pos="100000">
                    <a:srgbClr val="007BCF">
                      <a:tint val="12000"/>
                      <a:satMod val="255000"/>
                    </a:srgb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66676839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ext Box 4"/>
          <p:cNvSpPr txBox="1">
            <a:spLocks noChangeArrowheads="1"/>
          </p:cNvSpPr>
          <p:nvPr/>
        </p:nvSpPr>
        <p:spPr bwMode="auto">
          <a:xfrm>
            <a:off x="0" y="0"/>
            <a:ext cx="9144000" cy="6862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sz="4400" b="1">
                <a:solidFill>
                  <a:srgbClr val="FFCC00"/>
                </a:solidFill>
              </a:rPr>
              <a:t>«В преддверии бури небо иногда людям посылает удивительные яркие огоньки. Они будто прирастают к шпилям башен, к громоотводам, крыльям самолётов, а особенно, к корабельным мачтам или острым пикам горных вершин…»</a:t>
            </a:r>
          </a:p>
        </p:txBody>
      </p:sp>
    </p:spTree>
    <p:extLst>
      <p:ext uri="{BB962C8B-B14F-4D97-AF65-F5344CB8AC3E}">
        <p14:creationId xmlns:p14="http://schemas.microsoft.com/office/powerpoint/2010/main" val="212112250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418" name="Picture 2" descr="D:\ОЛЕЧКА\ИНТЕРНЕТ загрузки\Атмосфера\огни Святого Эльма\Бермамыт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188" y="285750"/>
            <a:ext cx="8501062" cy="6286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57159" y="285728"/>
            <a:ext cx="3643337" cy="175432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5400" b="1" dirty="0">
                <a:ln w="1905"/>
                <a:gradFill>
                  <a:gsLst>
                    <a:gs pos="0">
                      <a:srgbClr val="007BCF">
                        <a:shade val="20000"/>
                        <a:satMod val="200000"/>
                      </a:srgbClr>
                    </a:gs>
                    <a:gs pos="78000">
                      <a:srgbClr val="007BCF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007BCF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«Гнездо молний»</a:t>
            </a:r>
          </a:p>
        </p:txBody>
      </p:sp>
    </p:spTree>
    <p:extLst>
      <p:ext uri="{BB962C8B-B14F-4D97-AF65-F5344CB8AC3E}">
        <p14:creationId xmlns:p14="http://schemas.microsoft.com/office/powerpoint/2010/main" val="23265488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03D4A8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1"/>
          <p:cNvSpPr>
            <a:spLocks noChangeArrowheads="1"/>
          </p:cNvSpPr>
          <p:nvPr/>
        </p:nvSpPr>
        <p:spPr bwMode="auto">
          <a:xfrm>
            <a:off x="0" y="127000"/>
            <a:ext cx="9144000" cy="6677025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b="1" dirty="0">
                <a:solidFill>
                  <a:srgbClr val="00FFFF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Почему </a:t>
            </a:r>
            <a:r>
              <a:rPr lang="ru-RU" sz="3600" b="1" dirty="0" smtClean="0">
                <a:solidFill>
                  <a:srgbClr val="00FFFF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3600" b="1" dirty="0">
                <a:solidFill>
                  <a:srgbClr val="00FFFF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плато </a:t>
            </a:r>
            <a:r>
              <a:rPr lang="ru-RU" sz="3600" b="1" dirty="0" err="1">
                <a:solidFill>
                  <a:srgbClr val="00FFFF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Бермамыт</a:t>
            </a:r>
            <a:r>
              <a:rPr lang="ru-RU" sz="3600" b="1" dirty="0">
                <a:solidFill>
                  <a:srgbClr val="00FFFF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– «гнездо молний».</a:t>
            </a:r>
            <a:r>
              <a:rPr lang="ru-RU" b="1" dirty="0">
                <a:solidFill>
                  <a:srgbClr val="00FFFF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</a:p>
          <a:p>
            <a:pPr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2000" b="1" dirty="0">
                <a:solidFill>
                  <a:srgbClr val="00FFFF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1.</a:t>
            </a:r>
            <a:r>
              <a:rPr lang="ru-RU" sz="2000" b="1" dirty="0">
                <a:solidFill>
                  <a:srgbClr val="D4FCE3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Здесь весьма своеобразный рельеф, ведь город находится в огромной чаше,  </a:t>
            </a:r>
          </a:p>
          <a:p>
            <a:pPr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2000" b="1" dirty="0">
                <a:solidFill>
                  <a:srgbClr val="D4FCE3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окружённой со всех сторон горами.</a:t>
            </a:r>
            <a:endParaRPr lang="ru-RU" sz="2000" b="1" dirty="0">
              <a:solidFill>
                <a:srgbClr val="D4FCE3"/>
              </a:solidFill>
              <a:ea typeface="Calibri" pitchFamily="34" charset="0"/>
              <a:cs typeface="Times New Roman" pitchFamily="18" charset="0"/>
            </a:endParaRPr>
          </a:p>
          <a:p>
            <a:pPr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b="1" dirty="0">
                <a:solidFill>
                  <a:srgbClr val="00FFFF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2.</a:t>
            </a:r>
            <a:r>
              <a:rPr lang="ru-RU" sz="2000" b="1" dirty="0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2000" b="1" dirty="0">
                <a:solidFill>
                  <a:srgbClr val="D4FCE3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Наш город </a:t>
            </a:r>
            <a:r>
              <a:rPr lang="ru-RU" sz="2000" b="1" dirty="0">
                <a:solidFill>
                  <a:srgbClr val="D4FCE3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–</a:t>
            </a:r>
            <a:r>
              <a:rPr lang="ru-RU" sz="2000" b="1" dirty="0">
                <a:solidFill>
                  <a:srgbClr val="D4FCE3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один из районов наибольшей грозовой активности. Грозы </a:t>
            </a:r>
          </a:p>
          <a:p>
            <a:pPr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b="1" dirty="0">
                <a:solidFill>
                  <a:srgbClr val="D4FCE3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здесь особенно интенсивны. В течение года их бывает 23-24.</a:t>
            </a:r>
            <a:endParaRPr lang="ru-RU" sz="2000" b="1" dirty="0">
              <a:solidFill>
                <a:srgbClr val="D4FCE3"/>
              </a:solidFill>
              <a:ea typeface="Calibri" pitchFamily="34" charset="0"/>
              <a:cs typeface="Times New Roman" pitchFamily="18" charset="0"/>
            </a:endParaRPr>
          </a:p>
          <a:p>
            <a:pPr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b="1" dirty="0">
                <a:solidFill>
                  <a:srgbClr val="00FFFF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3.</a:t>
            </a:r>
            <a:r>
              <a:rPr lang="ru-RU" sz="2000" b="1" dirty="0">
                <a:solidFill>
                  <a:srgbClr val="D4FCE3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Здесь очень высокий уровень ультрафиолетовой радиации. Число </a:t>
            </a:r>
          </a:p>
          <a:p>
            <a:pPr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b="1" dirty="0">
                <a:solidFill>
                  <a:srgbClr val="D4FCE3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солнечных дней в году </a:t>
            </a:r>
            <a:r>
              <a:rPr lang="ru-RU" sz="2000" b="1" dirty="0">
                <a:solidFill>
                  <a:srgbClr val="D4FCE3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–</a:t>
            </a:r>
            <a:r>
              <a:rPr lang="ru-RU" sz="2000" b="1" dirty="0">
                <a:solidFill>
                  <a:srgbClr val="D4FCE3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325, а количество часов солнечного сияния </a:t>
            </a:r>
            <a:r>
              <a:rPr lang="ru-RU" sz="2000" b="1" dirty="0">
                <a:solidFill>
                  <a:srgbClr val="D4FCE3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–</a:t>
            </a:r>
            <a:r>
              <a:rPr lang="ru-RU" sz="2000" b="1" dirty="0">
                <a:solidFill>
                  <a:srgbClr val="D4FCE3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</a:t>
            </a:r>
          </a:p>
          <a:p>
            <a:pPr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b="1" dirty="0">
                <a:solidFill>
                  <a:srgbClr val="D4FCE3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более 2110.</a:t>
            </a:r>
            <a:endParaRPr lang="ru-RU" sz="2000" b="1" dirty="0">
              <a:solidFill>
                <a:srgbClr val="D4FCE3"/>
              </a:solidFill>
              <a:ea typeface="Calibri" pitchFamily="34" charset="0"/>
              <a:cs typeface="Times New Roman" pitchFamily="18" charset="0"/>
            </a:endParaRPr>
          </a:p>
          <a:p>
            <a:pPr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b="1" dirty="0">
                <a:solidFill>
                  <a:srgbClr val="00FFFF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4.</a:t>
            </a:r>
            <a:r>
              <a:rPr lang="ru-RU" sz="2000" b="1" dirty="0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2000" b="1" dirty="0">
                <a:solidFill>
                  <a:srgbClr val="D4FCE3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 Кисловодске высокая ионизация воздуха с отрицательным знаком, в 3-4 </a:t>
            </a:r>
          </a:p>
          <a:p>
            <a:pPr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b="1" dirty="0">
                <a:solidFill>
                  <a:srgbClr val="D4FCE3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раза больше, чем в других городах.</a:t>
            </a:r>
            <a:endParaRPr lang="ru-RU" sz="2000" b="1" dirty="0">
              <a:solidFill>
                <a:srgbClr val="D4FCE3"/>
              </a:solidFill>
              <a:ea typeface="Calibri" pitchFamily="34" charset="0"/>
              <a:cs typeface="Times New Roman" pitchFamily="18" charset="0"/>
            </a:endParaRPr>
          </a:p>
          <a:p>
            <a:pPr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b="1" dirty="0">
                <a:solidFill>
                  <a:srgbClr val="00FFFF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5.</a:t>
            </a:r>
            <a:r>
              <a:rPr lang="ru-RU" sz="2000" b="1" dirty="0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2000" b="1" dirty="0">
                <a:solidFill>
                  <a:srgbClr val="D4FCE3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Всего в нескольких километрах от города проходит линия разлома  земной </a:t>
            </a:r>
          </a:p>
          <a:p>
            <a:pPr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b="1" dirty="0">
                <a:solidFill>
                  <a:srgbClr val="D4FCE3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коры Эльбрус </a:t>
            </a:r>
            <a:r>
              <a:rPr lang="ru-RU" sz="2000" b="1" dirty="0">
                <a:solidFill>
                  <a:srgbClr val="D4FCE3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–</a:t>
            </a:r>
            <a:r>
              <a:rPr lang="ru-RU" sz="2000" b="1" dirty="0">
                <a:solidFill>
                  <a:srgbClr val="D4FCE3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Бештау (а известно, что молнии </a:t>
            </a:r>
            <a:r>
              <a:rPr lang="ru-RU" sz="2000" b="1" dirty="0">
                <a:solidFill>
                  <a:srgbClr val="D4FCE3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«</a:t>
            </a:r>
            <a:r>
              <a:rPr lang="ru-RU" sz="2000" b="1" dirty="0">
                <a:solidFill>
                  <a:srgbClr val="D4FCE3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очень любят</a:t>
            </a:r>
            <a:r>
              <a:rPr lang="ru-RU" sz="2000" b="1" dirty="0">
                <a:solidFill>
                  <a:srgbClr val="D4FCE3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»</a:t>
            </a:r>
            <a:r>
              <a:rPr lang="ru-RU" sz="2000" b="1" dirty="0">
                <a:solidFill>
                  <a:srgbClr val="D4FCE3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разломы в </a:t>
            </a:r>
          </a:p>
          <a:p>
            <a:pPr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b="1" dirty="0">
                <a:solidFill>
                  <a:srgbClr val="D4FCE3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земной коре).</a:t>
            </a:r>
            <a:endParaRPr lang="ru-RU" sz="2000" b="1" dirty="0">
              <a:solidFill>
                <a:srgbClr val="D4FCE3"/>
              </a:solidFill>
              <a:ea typeface="Calibri" pitchFamily="34" charset="0"/>
              <a:cs typeface="Times New Roman" pitchFamily="18" charset="0"/>
            </a:endParaRPr>
          </a:p>
          <a:p>
            <a:pPr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b="1" dirty="0">
                <a:solidFill>
                  <a:srgbClr val="00FFFF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6.</a:t>
            </a:r>
            <a:r>
              <a:rPr lang="ru-RU" sz="2000" b="1" dirty="0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2000" b="1" dirty="0">
                <a:solidFill>
                  <a:srgbClr val="D4FCE3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 70-и километрах от города на юг находится вулкан Эльбрус, под </a:t>
            </a:r>
          </a:p>
          <a:p>
            <a:pPr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b="1" dirty="0">
                <a:solidFill>
                  <a:srgbClr val="D4FCE3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которым  близко к поверхности  залегает гигантский очаг магматического </a:t>
            </a:r>
          </a:p>
          <a:p>
            <a:pPr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b="1" dirty="0">
                <a:solidFill>
                  <a:srgbClr val="D4FCE3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расплава объёмов в 400км кубических и температурой +600 градусов.</a:t>
            </a:r>
            <a:endParaRPr lang="ru-RU" sz="2000" b="1" dirty="0">
              <a:solidFill>
                <a:srgbClr val="D4FCE3"/>
              </a:solidFill>
              <a:ea typeface="Calibri" pitchFamily="34" charset="0"/>
              <a:cs typeface="Times New Roman" pitchFamily="18" charset="0"/>
            </a:endParaRPr>
          </a:p>
          <a:p>
            <a:pPr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b="1" dirty="0">
                <a:solidFill>
                  <a:srgbClr val="00FFFF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7.</a:t>
            </a:r>
            <a:r>
              <a:rPr lang="ru-RU" sz="2000" b="1" dirty="0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2000" b="1" dirty="0">
                <a:solidFill>
                  <a:srgbClr val="D4FCE3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 40-х км от города на северо-восток от Кисловодска находится группа  </a:t>
            </a:r>
          </a:p>
          <a:p>
            <a:pPr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b="1" dirty="0">
                <a:solidFill>
                  <a:srgbClr val="D4FCE3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пятигорских радоновых источников с очень высокой концентрацией </a:t>
            </a:r>
          </a:p>
          <a:p>
            <a:pPr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b="1" dirty="0">
                <a:solidFill>
                  <a:srgbClr val="D4FCE3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</a:t>
            </a:r>
            <a:r>
              <a:rPr lang="ru-RU" sz="2000" b="1" dirty="0" err="1">
                <a:solidFill>
                  <a:srgbClr val="D4FCE3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родона</a:t>
            </a:r>
            <a:r>
              <a:rPr lang="ru-RU" sz="2000" b="1" dirty="0">
                <a:solidFill>
                  <a:srgbClr val="D4FCE3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 </a:t>
            </a:r>
            <a:endParaRPr lang="ru-RU" sz="2000" b="1" dirty="0">
              <a:solidFill>
                <a:srgbClr val="D4FCE3"/>
              </a:solidFill>
              <a:ea typeface="Calibri" pitchFamily="34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7114273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66" name="Picture 2" descr="D:\ОЛЕЧКА\ИНТЕРНЕТ загрузки\Атмосфера\огни Святого Эльма\ОгниСЭ над пятигорском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313" y="4071938"/>
            <a:ext cx="8715375" cy="2643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2467" name="Picture 3" descr="D:\ОЛЕЧКА\ИНТЕРНЕТ загрузки\Атмосфера\огни Святого Эльма\Осэ над Пятигорском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313" y="142875"/>
            <a:ext cx="8715375" cy="3856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2468" name="TextBox 3"/>
          <p:cNvSpPr txBox="1">
            <a:spLocks noChangeArrowheads="1"/>
          </p:cNvSpPr>
          <p:nvPr/>
        </p:nvSpPr>
        <p:spPr bwMode="auto">
          <a:xfrm>
            <a:off x="857250" y="357188"/>
            <a:ext cx="771525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sz="3600">
                <a:solidFill>
                  <a:srgbClr val="FFFFFF"/>
                </a:solidFill>
                <a:latin typeface="Calibri" pitchFamily="34" charset="0"/>
              </a:rPr>
              <a:t>Огни святого Эльма над Пятигорском</a:t>
            </a:r>
          </a:p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sz="3600">
                <a:solidFill>
                  <a:srgbClr val="FFFFFF"/>
                </a:solidFill>
                <a:latin typeface="Calibri" pitchFamily="34" charset="0"/>
              </a:rPr>
              <a:t>2009 год</a:t>
            </a:r>
          </a:p>
        </p:txBody>
      </p:sp>
    </p:spTree>
    <p:extLst>
      <p:ext uri="{BB962C8B-B14F-4D97-AF65-F5344CB8AC3E}">
        <p14:creationId xmlns:p14="http://schemas.microsoft.com/office/powerpoint/2010/main" val="379104733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490" name="Picture 2" descr="D:\ОЛЕЧКА\ИНТЕРНЕТ загрузки\Атмосфера\огни Святого Эльма\ессентуки 2008 год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" y="214313"/>
            <a:ext cx="8643938" cy="6483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500034" y="428604"/>
            <a:ext cx="6282411" cy="144655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4400" b="1" dirty="0">
                <a:ln w="11430"/>
                <a:gradFill>
                  <a:gsLst>
                    <a:gs pos="0">
                      <a:srgbClr val="0088E4">
                        <a:tint val="70000"/>
                        <a:satMod val="245000"/>
                      </a:srgbClr>
                    </a:gs>
                    <a:gs pos="75000">
                      <a:srgbClr val="0088E4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0088E4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Огни святого </a:t>
            </a:r>
            <a:r>
              <a:rPr lang="ru-RU" sz="4400" b="1" dirty="0" err="1">
                <a:ln w="11430"/>
                <a:gradFill>
                  <a:gsLst>
                    <a:gs pos="0">
                      <a:srgbClr val="0088E4">
                        <a:tint val="70000"/>
                        <a:satMod val="245000"/>
                      </a:srgbClr>
                    </a:gs>
                    <a:gs pos="75000">
                      <a:srgbClr val="0088E4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0088E4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Эльма</a:t>
            </a:r>
            <a:r>
              <a:rPr lang="ru-RU" sz="4400" b="1" dirty="0">
                <a:ln w="11430"/>
                <a:gradFill>
                  <a:gsLst>
                    <a:gs pos="0">
                      <a:srgbClr val="0088E4">
                        <a:tint val="70000"/>
                        <a:satMod val="245000"/>
                      </a:srgbClr>
                    </a:gs>
                    <a:gs pos="75000">
                      <a:srgbClr val="0088E4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0088E4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над Ессентуками 2009 год</a:t>
            </a:r>
          </a:p>
        </p:txBody>
      </p:sp>
    </p:spTree>
    <p:extLst>
      <p:ext uri="{BB962C8B-B14F-4D97-AF65-F5344CB8AC3E}">
        <p14:creationId xmlns:p14="http://schemas.microsoft.com/office/powerpoint/2010/main" val="150287901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5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500430" y="5357826"/>
            <a:ext cx="5286412" cy="120032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3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Кисловодск  1980 год</a:t>
            </a:r>
          </a:p>
          <a:p>
            <a:pPr algn="ctr">
              <a:defRPr/>
            </a:pPr>
            <a:r>
              <a:rPr lang="ru-RU" sz="3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Фото Ю.А. </a:t>
            </a:r>
            <a:r>
              <a:rPr lang="ru-RU" sz="36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Кожухаря</a:t>
            </a:r>
            <a:endParaRPr lang="ru-RU" sz="3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27901730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5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500398" y="5534561"/>
            <a:ext cx="5643602" cy="132343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4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Кисловодск  1976 год</a:t>
            </a:r>
          </a:p>
          <a:p>
            <a:pPr algn="ctr">
              <a:defRPr/>
            </a:pPr>
            <a:r>
              <a:rPr lang="ru-RU" sz="4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Фото Ю.А. </a:t>
            </a:r>
            <a:r>
              <a:rPr lang="ru-RU" sz="40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Кожухаря</a:t>
            </a:r>
            <a:endParaRPr lang="ru-RU" sz="4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72328682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5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714744" y="285729"/>
            <a:ext cx="5000660" cy="132343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4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Кисловодск  1976 год</a:t>
            </a:r>
          </a:p>
          <a:p>
            <a:pPr algn="ctr">
              <a:defRPr/>
            </a:pPr>
            <a:r>
              <a:rPr lang="ru-RU" sz="4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Фото Ю.А. </a:t>
            </a:r>
            <a:r>
              <a:rPr lang="ru-RU" sz="40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Кожухаря</a:t>
            </a:r>
            <a:endParaRPr lang="ru-RU" sz="4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7176674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586" name="Picture 2" descr="D:\ОЛЕЧКА\ИНТЕРНЕТ загрузки\Атмосфера\огни Святого Эльма\Огни святого эльма\1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57158" y="4143380"/>
            <a:ext cx="8501122" cy="3170099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40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«Природа – единственная книга</a:t>
            </a:r>
          </a:p>
          <a:p>
            <a:pPr algn="ctr">
              <a:defRPr/>
            </a:pPr>
            <a:r>
              <a:rPr lang="ru-RU" sz="40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каждая страница которой,</a:t>
            </a:r>
          </a:p>
          <a:p>
            <a:pPr algn="ctr">
              <a:defRPr/>
            </a:pPr>
            <a:r>
              <a:rPr lang="ru-RU" sz="40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полна глубокого содержания»</a:t>
            </a:r>
          </a:p>
          <a:p>
            <a:pPr algn="ctr">
              <a:defRPr/>
            </a:pPr>
            <a:r>
              <a:rPr lang="ru-RU" sz="40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                                            Гёте</a:t>
            </a:r>
          </a:p>
          <a:p>
            <a:pPr algn="ctr">
              <a:defRPr/>
            </a:pPr>
            <a:endParaRPr lang="ru-RU" sz="4000" b="1" dirty="0">
              <a:ln w="11430"/>
              <a:gradFill>
                <a:gsLst>
                  <a:gs pos="0">
                    <a:srgbClr val="0088E4">
                      <a:tint val="70000"/>
                      <a:satMod val="245000"/>
                    </a:srgbClr>
                  </a:gs>
                  <a:gs pos="75000">
                    <a:srgbClr val="0088E4">
                      <a:tint val="90000"/>
                      <a:shade val="60000"/>
                      <a:satMod val="240000"/>
                    </a:srgbClr>
                  </a:gs>
                  <a:gs pos="100000">
                    <a:srgbClr val="0088E4">
                      <a:tint val="100000"/>
                      <a:shade val="50000"/>
                      <a:satMod val="240000"/>
                    </a:srgb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88016775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466439" y="116632"/>
            <a:ext cx="1755032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0" cap="none" spc="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Источники:</a:t>
            </a:r>
            <a:endParaRPr lang="ru-RU" sz="2400" b="0" cap="none" spc="0" dirty="0">
              <a:ln w="10160">
                <a:solidFill>
                  <a:schemeClr val="accent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995936" y="744959"/>
            <a:ext cx="184731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sz="1400" dirty="0" smtClean="0"/>
          </a:p>
          <a:p>
            <a:endParaRPr lang="ru-RU" sz="1200" dirty="0" smtClean="0"/>
          </a:p>
        </p:txBody>
      </p:sp>
      <p:sp>
        <p:nvSpPr>
          <p:cNvPr id="4" name="TextBox 3"/>
          <p:cNvSpPr txBox="1"/>
          <p:nvPr/>
        </p:nvSpPr>
        <p:spPr>
          <a:xfrm>
            <a:off x="-2384" y="560990"/>
            <a:ext cx="9114996" cy="64633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AutoNum type="arabicPeriod"/>
            </a:pPr>
            <a:r>
              <a:rPr lang="en-US" sz="1200" dirty="0" smtClean="0">
                <a:hlinkClick r:id="rId2"/>
              </a:rPr>
              <a:t>http</a:t>
            </a:r>
            <a:r>
              <a:rPr lang="en-US" sz="1200" dirty="0">
                <a:hlinkClick r:id="rId2"/>
              </a:rPr>
              <a:t>://images.yandex.ru/yandsearch?text=%</a:t>
            </a:r>
            <a:r>
              <a:rPr lang="en-US" sz="1200" dirty="0" smtClean="0">
                <a:hlinkClick r:id="rId2"/>
              </a:rPr>
              <a:t>D0%BE%D0%B3%D0%BD%D0%B8%20%D1%81%D0%B2%D1%8F%D1%82%</a:t>
            </a:r>
            <a:endParaRPr lang="ru-RU" sz="1200" dirty="0" smtClean="0"/>
          </a:p>
          <a:p>
            <a:r>
              <a:rPr lang="ru-RU" sz="1200" dirty="0"/>
              <a:t> </a:t>
            </a:r>
            <a:r>
              <a:rPr lang="ru-RU" sz="1200" dirty="0" smtClean="0"/>
              <a:t>       </a:t>
            </a:r>
            <a:r>
              <a:rPr lang="en-US" sz="1200" dirty="0" smtClean="0"/>
              <a:t>D0%BE%D0%B3%D0%BE%20%D1%8D%D0%BB%D1%8C%D0%BC%D0%B0&amp;stype=</a:t>
            </a:r>
            <a:r>
              <a:rPr lang="en-US" sz="1200" dirty="0" err="1" smtClean="0"/>
              <a:t>image&amp;lr</a:t>
            </a:r>
            <a:r>
              <a:rPr lang="en-US" sz="1200" dirty="0" smtClean="0"/>
              <a:t>=11062&amp;noreask=1</a:t>
            </a:r>
            <a:endParaRPr lang="ru-RU" sz="1200" dirty="0" smtClean="0"/>
          </a:p>
          <a:p>
            <a:r>
              <a:rPr lang="ru-RU" dirty="0" smtClean="0"/>
              <a:t>2.  </a:t>
            </a:r>
            <a:r>
              <a:rPr lang="en-US" sz="1200" dirty="0" smtClean="0">
                <a:hlinkClick r:id="rId3"/>
              </a:rPr>
              <a:t>http</a:t>
            </a:r>
            <a:r>
              <a:rPr lang="en-US" sz="1200" dirty="0">
                <a:hlinkClick r:id="rId3"/>
              </a:rPr>
              <a:t>://ru.wikipedia.org/wiki/%CE%E3%ED%E8_%F1%E2%FF%F2%EE%E3%EE</a:t>
            </a:r>
            <a:r>
              <a:rPr lang="en-US" sz="1200" dirty="0" smtClean="0">
                <a:hlinkClick r:id="rId3"/>
              </a:rPr>
              <a:t>_%</a:t>
            </a:r>
            <a:r>
              <a:rPr lang="en-US" sz="1200" dirty="0" smtClean="0"/>
              <a:t>DD%EB%FC%EC%E0</a:t>
            </a:r>
            <a:endParaRPr lang="ru-RU" sz="1200" dirty="0" smtClean="0"/>
          </a:p>
          <a:p>
            <a:r>
              <a:rPr lang="ru-RU" dirty="0" smtClean="0"/>
              <a:t>3.  </a:t>
            </a:r>
            <a:r>
              <a:rPr lang="en-US" sz="1100" dirty="0" smtClean="0"/>
              <a:t>http</a:t>
            </a:r>
            <a:r>
              <a:rPr lang="en-US" sz="1100" dirty="0"/>
              <a:t>://science.grimuar.info/%EE%E3%ED%E8-%F1%E2%FF%F2%EE%E3%EE-%</a:t>
            </a:r>
            <a:r>
              <a:rPr lang="en-US" sz="1100" dirty="0" smtClean="0"/>
              <a:t>FD%EB%FC%EC%E0-20.html</a:t>
            </a:r>
            <a:endParaRPr lang="ru-RU" sz="1100" dirty="0" smtClean="0"/>
          </a:p>
          <a:p>
            <a:r>
              <a:rPr lang="ru-RU" dirty="0" smtClean="0"/>
              <a:t>4.  </a:t>
            </a:r>
            <a:r>
              <a:rPr lang="en-US" sz="1200" dirty="0" smtClean="0"/>
              <a:t>http</a:t>
            </a:r>
            <a:r>
              <a:rPr lang="en-US" sz="1200" dirty="0"/>
              <a:t>://</a:t>
            </a:r>
            <a:r>
              <a:rPr lang="en-US" sz="1200" dirty="0" smtClean="0"/>
              <a:t>class-fizika.narod.ru/8_el7.htm</a:t>
            </a:r>
            <a:endParaRPr lang="ru-RU" sz="1200" dirty="0" smtClean="0"/>
          </a:p>
          <a:p>
            <a:r>
              <a:rPr lang="ru-RU" dirty="0" smtClean="0"/>
              <a:t>5.  </a:t>
            </a:r>
            <a:r>
              <a:rPr lang="en-US" sz="1200" dirty="0" smtClean="0"/>
              <a:t>http</a:t>
            </a:r>
            <a:r>
              <a:rPr lang="en-US" sz="1200" dirty="0"/>
              <a:t>://</a:t>
            </a:r>
            <a:r>
              <a:rPr lang="en-US" sz="1200" dirty="0" smtClean="0"/>
              <a:t>x-files.org.ua/articles.php?article_id=246</a:t>
            </a:r>
            <a:endParaRPr lang="ru-RU" sz="1200" dirty="0" smtClean="0"/>
          </a:p>
          <a:p>
            <a:r>
              <a:rPr lang="ru-RU" dirty="0" smtClean="0"/>
              <a:t>6.  </a:t>
            </a:r>
            <a:r>
              <a:rPr lang="en-US" sz="1200" dirty="0" smtClean="0"/>
              <a:t>http</a:t>
            </a:r>
            <a:r>
              <a:rPr lang="en-US" sz="1200" dirty="0"/>
              <a:t>://</a:t>
            </a:r>
            <a:r>
              <a:rPr lang="en-US" sz="1200" dirty="0" smtClean="0"/>
              <a:t>tainy.net/24446-ogni-svyatogo-elma.html</a:t>
            </a:r>
            <a:endParaRPr lang="ru-RU" sz="1200" dirty="0" smtClean="0"/>
          </a:p>
          <a:p>
            <a:r>
              <a:rPr lang="ru-RU" dirty="0" smtClean="0"/>
              <a:t>7.  </a:t>
            </a:r>
            <a:r>
              <a:rPr lang="en-US" sz="1200" dirty="0" smtClean="0"/>
              <a:t>http</a:t>
            </a:r>
            <a:r>
              <a:rPr lang="en-US" sz="1200" dirty="0"/>
              <a:t>://</a:t>
            </a:r>
            <a:r>
              <a:rPr lang="en-US" sz="1200" dirty="0" smtClean="0"/>
              <a:t>www.naukadv.ru/elektrichestvo/ogni-svyatogo-elma.html</a:t>
            </a:r>
            <a:endParaRPr lang="ru-RU" sz="1200" dirty="0" smtClean="0"/>
          </a:p>
          <a:p>
            <a:r>
              <a:rPr lang="ru-RU" dirty="0" smtClean="0"/>
              <a:t>8.  </a:t>
            </a:r>
            <a:r>
              <a:rPr lang="en-US" sz="1200" dirty="0" smtClean="0"/>
              <a:t>http</a:t>
            </a:r>
            <a:r>
              <a:rPr lang="en-US" sz="1200" dirty="0"/>
              <a:t>://dic.academic.ru/dic.nsf/michelson_old/3576/%</a:t>
            </a:r>
            <a:r>
              <a:rPr lang="en-US" sz="1200" dirty="0" smtClean="0"/>
              <a:t>D0%9A%D0%B0%D1%81%D1%82%D0%BE%D1%80</a:t>
            </a:r>
            <a:endParaRPr lang="ru-RU" sz="1200" dirty="0" smtClean="0"/>
          </a:p>
          <a:p>
            <a:r>
              <a:rPr lang="ru-RU" dirty="0" smtClean="0"/>
              <a:t>9.  </a:t>
            </a:r>
            <a:r>
              <a:rPr lang="en-US" sz="1200" dirty="0" smtClean="0"/>
              <a:t>http</a:t>
            </a:r>
            <a:r>
              <a:rPr lang="en-US" sz="1200" dirty="0"/>
              <a:t>://</a:t>
            </a:r>
            <a:r>
              <a:rPr lang="en-US" sz="1200" dirty="0" smtClean="0"/>
              <a:t>www.utena.su/articles/Utena-Lina_CastorPollux.html</a:t>
            </a:r>
            <a:endParaRPr lang="ru-RU" sz="1200" dirty="0" smtClean="0"/>
          </a:p>
          <a:p>
            <a:r>
              <a:rPr lang="ru-RU" dirty="0" smtClean="0"/>
              <a:t>10.</a:t>
            </a:r>
            <a:r>
              <a:rPr lang="en-US" dirty="0"/>
              <a:t> </a:t>
            </a:r>
            <a:r>
              <a:rPr lang="en-US" sz="1200" dirty="0">
                <a:hlinkClick r:id="rId4"/>
              </a:rPr>
              <a:t>http://</a:t>
            </a:r>
            <a:r>
              <a:rPr lang="en-US" sz="1200" dirty="0" smtClean="0">
                <a:hlinkClick r:id="rId4"/>
              </a:rPr>
              <a:t>ancientrome.ru/dictio/article.htm?a=335061296</a:t>
            </a:r>
            <a:endParaRPr lang="ru-RU" sz="1200" dirty="0" smtClean="0"/>
          </a:p>
          <a:p>
            <a:r>
              <a:rPr lang="ru-RU" sz="2000" dirty="0" smtClean="0"/>
              <a:t>11. </a:t>
            </a:r>
            <a:r>
              <a:rPr lang="en-US" sz="1200" dirty="0" smtClean="0">
                <a:hlinkClick r:id="rId5"/>
              </a:rPr>
              <a:t>http</a:t>
            </a:r>
            <a:r>
              <a:rPr lang="en-US" sz="1200" dirty="0">
                <a:hlinkClick r:id="rId5"/>
              </a:rPr>
              <a:t>://</a:t>
            </a:r>
            <a:r>
              <a:rPr lang="en-US" sz="1200" dirty="0" smtClean="0">
                <a:hlinkClick r:id="rId5"/>
              </a:rPr>
              <a:t>napoli1.com/photo/foto_napoli/zamok_svjatogo_ehlma_neapol/2-0-518</a:t>
            </a:r>
            <a:endParaRPr lang="ru-RU" sz="1200" dirty="0" smtClean="0"/>
          </a:p>
          <a:p>
            <a:r>
              <a:rPr lang="ru-RU" dirty="0" smtClean="0"/>
              <a:t>12. </a:t>
            </a:r>
            <a:r>
              <a:rPr lang="en-US" sz="1200" dirty="0">
                <a:hlinkClick r:id="rId6"/>
              </a:rPr>
              <a:t>http://images.yandex.ru/yandsearch?stype=image&amp;lr=11062&amp;noreask=1&amp;text=%D1%86%D0%B5%D1%80%D0%BA%D0</a:t>
            </a:r>
            <a:r>
              <a:rPr lang="en-US" sz="1200" dirty="0" smtClean="0">
                <a:hlinkClick r:id="rId6"/>
              </a:rPr>
              <a:t>%</a:t>
            </a:r>
            <a:endParaRPr lang="ru-RU" sz="1200" dirty="0" smtClean="0"/>
          </a:p>
          <a:p>
            <a:r>
              <a:rPr lang="ru-RU" sz="1200" dirty="0" smtClean="0"/>
              <a:t>         </a:t>
            </a:r>
            <a:r>
              <a:rPr lang="en-US" sz="1200" dirty="0" smtClean="0"/>
              <a:t>BE%D0%B2%D1%8C%20%D1%81%D0%B2%D1%8F%D1%82%D0%BE%D0%B3%D0%BE%20%D0%AD%D0%BB%D1%</a:t>
            </a:r>
            <a:endParaRPr lang="ru-RU" sz="1200" dirty="0" smtClean="0"/>
          </a:p>
          <a:p>
            <a:r>
              <a:rPr lang="ru-RU" sz="1200" dirty="0" smtClean="0"/>
              <a:t>         </a:t>
            </a:r>
            <a:r>
              <a:rPr lang="en-US" sz="1200" dirty="0" smtClean="0"/>
              <a:t>8C%D0%BC%D0%B0%20%D0%B2%20%D0%98%D1%82%D0%B0%D0%BB%D0%B8%D0%B8</a:t>
            </a:r>
            <a:endParaRPr lang="ru-RU" sz="1200" dirty="0" smtClean="0"/>
          </a:p>
          <a:p>
            <a:r>
              <a:rPr lang="ru-RU" dirty="0" smtClean="0"/>
              <a:t>13. </a:t>
            </a:r>
            <a:r>
              <a:rPr lang="en-US" sz="1200" dirty="0"/>
              <a:t>http://www.liveinternet.ru/users/galadriel999/post160787747</a:t>
            </a:r>
            <a:r>
              <a:rPr lang="en-US" sz="1200" dirty="0" smtClean="0"/>
              <a:t>/</a:t>
            </a:r>
            <a:endParaRPr lang="ru-RU" sz="1000" dirty="0" smtClean="0"/>
          </a:p>
          <a:p>
            <a:r>
              <a:rPr lang="ru-RU" sz="1600" dirty="0" smtClean="0"/>
              <a:t>14.  </a:t>
            </a:r>
            <a:r>
              <a:rPr lang="ru-RU" sz="1200" dirty="0" smtClean="0"/>
              <a:t>Н</a:t>
            </a:r>
            <a:r>
              <a:rPr lang="ru-RU" sz="1200" dirty="0"/>
              <a:t>. Гумилев  "Капитаны</a:t>
            </a:r>
            <a:r>
              <a:rPr lang="ru-RU" sz="1200" dirty="0" smtClean="0"/>
              <a:t>"</a:t>
            </a:r>
          </a:p>
          <a:p>
            <a:r>
              <a:rPr lang="ru-RU" sz="1600" dirty="0" smtClean="0"/>
              <a:t>15.  </a:t>
            </a:r>
            <a:r>
              <a:rPr lang="en-US" sz="1200" dirty="0" smtClean="0"/>
              <a:t>http</a:t>
            </a:r>
            <a:r>
              <a:rPr lang="en-US" sz="1200" dirty="0"/>
              <a:t>://</a:t>
            </a:r>
            <a:r>
              <a:rPr lang="en-US" sz="1200" dirty="0" smtClean="0"/>
              <a:t>www.alpklubspb.ru/persona/pastuhov.htm</a:t>
            </a:r>
            <a:endParaRPr lang="ru-RU" sz="1200" dirty="0" smtClean="0"/>
          </a:p>
          <a:p>
            <a:r>
              <a:rPr lang="ru-RU" sz="1600" dirty="0" smtClean="0"/>
              <a:t>16. </a:t>
            </a:r>
            <a:r>
              <a:rPr lang="en-US" sz="1200" dirty="0">
                <a:hlinkClick r:id="rId7"/>
              </a:rPr>
              <a:t>http://ru.jazz.openfun.org/wiki/%D0%9F%D0%B0%D1%81%D1%82%D1%83%D1%85%D0%BE%D0%B2,_%D0%90%D0</a:t>
            </a:r>
            <a:r>
              <a:rPr lang="en-US" sz="1200" dirty="0" smtClean="0">
                <a:hlinkClick r:id="rId7"/>
              </a:rPr>
              <a:t>%</a:t>
            </a:r>
            <a:endParaRPr lang="ru-RU" sz="1200" dirty="0" smtClean="0"/>
          </a:p>
          <a:p>
            <a:r>
              <a:rPr lang="ru-RU" sz="1200" dirty="0" smtClean="0"/>
              <a:t>        </a:t>
            </a:r>
            <a:r>
              <a:rPr lang="en-US" sz="1200" dirty="0" smtClean="0"/>
              <a:t>BD%D0%B4%D1%80%D0%B5%D0%B9</a:t>
            </a:r>
            <a:r>
              <a:rPr lang="en-US" sz="1200" dirty="0"/>
              <a:t>_%</a:t>
            </a:r>
            <a:r>
              <a:rPr lang="en-US" sz="1200" dirty="0" smtClean="0"/>
              <a:t>D0%92%D0%B0%D1%81%D0%B8%D0%BB%D1%8C%D0%B5%D0%B2%D0</a:t>
            </a:r>
            <a:endParaRPr lang="ru-RU" sz="1200" dirty="0" smtClean="0"/>
          </a:p>
          <a:p>
            <a:r>
              <a:rPr lang="ru-RU" sz="1200" dirty="0" smtClean="0"/>
              <a:t>        </a:t>
            </a:r>
            <a:r>
              <a:rPr lang="en-US" sz="1200" dirty="0" smtClean="0"/>
              <a:t>%B8%D1%87</a:t>
            </a:r>
            <a:endParaRPr lang="ru-RU" sz="1200" dirty="0" smtClean="0"/>
          </a:p>
          <a:p>
            <a:r>
              <a:rPr lang="ru-RU" sz="1600" dirty="0" smtClean="0"/>
              <a:t>17. </a:t>
            </a:r>
            <a:r>
              <a:rPr lang="en-US" sz="1200" dirty="0">
                <a:hlinkClick r:id="rId8"/>
              </a:rPr>
              <a:t>http://osetia.kvaisa.ru/1-rubriki/06-den-kalendarya/pervoe-vosxozhdenie-na-vershinu-gory-xalaca</a:t>
            </a:r>
            <a:r>
              <a:rPr lang="en-US" sz="1200" dirty="0" smtClean="0">
                <a:hlinkClick r:id="rId8"/>
              </a:rPr>
              <a:t>/</a:t>
            </a:r>
            <a:endParaRPr lang="ru-RU" sz="1200" dirty="0" smtClean="0"/>
          </a:p>
          <a:p>
            <a:r>
              <a:rPr lang="ru-RU" sz="1600" dirty="0" smtClean="0"/>
              <a:t>18. </a:t>
            </a:r>
            <a:r>
              <a:rPr lang="ru-RU" sz="1200" dirty="0" smtClean="0"/>
              <a:t>Б.В. Корзун «Три года на Эльбрусе»</a:t>
            </a:r>
          </a:p>
          <a:p>
            <a:r>
              <a:rPr lang="ru-RU" sz="1600" dirty="0" smtClean="0"/>
              <a:t>19. </a:t>
            </a:r>
            <a:r>
              <a:rPr lang="en-US" sz="1200" dirty="0">
                <a:hlinkClick r:id="rId9"/>
              </a:rPr>
              <a:t>http://rtgtv.ru/blog/viewers/Gorec/Plato_Bermamyt</a:t>
            </a:r>
            <a:r>
              <a:rPr lang="en-US" sz="1200" dirty="0" smtClean="0">
                <a:hlinkClick r:id="rId9"/>
              </a:rPr>
              <a:t>/</a:t>
            </a:r>
            <a:endParaRPr lang="ru-RU" sz="1200" dirty="0" smtClean="0"/>
          </a:p>
          <a:p>
            <a:r>
              <a:rPr lang="ru-RU" sz="1600" dirty="0" smtClean="0"/>
              <a:t>20</a:t>
            </a:r>
            <a:r>
              <a:rPr lang="ru-RU" sz="1200" dirty="0" smtClean="0"/>
              <a:t>. Авторские фото Ю.А. </a:t>
            </a:r>
            <a:r>
              <a:rPr lang="ru-RU" sz="1200" dirty="0" err="1" smtClean="0"/>
              <a:t>Кожухаря</a:t>
            </a:r>
            <a:r>
              <a:rPr lang="ru-RU" sz="1200" dirty="0" smtClean="0"/>
              <a:t> 1976г.</a:t>
            </a:r>
          </a:p>
        </p:txBody>
      </p:sp>
    </p:spTree>
    <p:extLst>
      <p:ext uri="{BB962C8B-B14F-4D97-AF65-F5344CB8AC3E}">
        <p14:creationId xmlns:p14="http://schemas.microsoft.com/office/powerpoint/2010/main" val="296524322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D:\ОЛЕЧКА\ИНТЕРНЕТ загрузки\Атмосфера\огни Святого Эльма\Огни святого эльма\23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260350"/>
            <a:ext cx="8642350" cy="6337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3" name="TextBox 2"/>
          <p:cNvSpPr txBox="1">
            <a:spLocks noChangeArrowheads="1"/>
          </p:cNvSpPr>
          <p:nvPr/>
        </p:nvSpPr>
        <p:spPr bwMode="auto">
          <a:xfrm>
            <a:off x="1258888" y="404813"/>
            <a:ext cx="6524625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sz="4400">
                <a:solidFill>
                  <a:srgbClr val="FFFFFF"/>
                </a:solidFill>
                <a:latin typeface="Calibri" pitchFamily="34" charset="0"/>
              </a:rPr>
              <a:t>Виды огней святого Эльма</a:t>
            </a:r>
          </a:p>
        </p:txBody>
      </p:sp>
      <p:sp>
        <p:nvSpPr>
          <p:cNvPr id="15364" name="WordArt 5"/>
          <p:cNvSpPr>
            <a:spLocks noChangeArrowheads="1" noChangeShapeType="1" noTextEdit="1"/>
          </p:cNvSpPr>
          <p:nvPr/>
        </p:nvSpPr>
        <p:spPr bwMode="auto">
          <a:xfrm>
            <a:off x="827088" y="5661025"/>
            <a:ext cx="5530850" cy="523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i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cs typeface="Arial"/>
              </a:rPr>
              <a:t>1. Голубые язычки пламени</a:t>
            </a:r>
          </a:p>
        </p:txBody>
      </p:sp>
    </p:spTree>
    <p:extLst>
      <p:ext uri="{BB962C8B-B14F-4D97-AF65-F5344CB8AC3E}">
        <p14:creationId xmlns:p14="http://schemas.microsoft.com/office/powerpoint/2010/main" val="97180198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D:\ОЛЕЧКА\ИНТЕРНЕТ загрузки\Атмосфера\огни Святого Эльма\Огни святого эльма\2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" y="285750"/>
            <a:ext cx="8572500" cy="6357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87" name="WordArt 3"/>
          <p:cNvSpPr>
            <a:spLocks noChangeArrowheads="1" noChangeShapeType="1" noTextEdit="1"/>
          </p:cNvSpPr>
          <p:nvPr/>
        </p:nvSpPr>
        <p:spPr bwMode="auto">
          <a:xfrm>
            <a:off x="684213" y="5734050"/>
            <a:ext cx="4705350" cy="523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i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cs typeface="Arial"/>
              </a:rPr>
              <a:t>2.Красноватые шары</a:t>
            </a:r>
          </a:p>
        </p:txBody>
      </p:sp>
    </p:spTree>
    <p:extLst>
      <p:ext uri="{BB962C8B-B14F-4D97-AF65-F5344CB8AC3E}">
        <p14:creationId xmlns:p14="http://schemas.microsoft.com/office/powerpoint/2010/main" val="67477702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D:\ОЛЕЧКА\ИНТЕРНЕТ загрузки\Атмосфера\огни Святого Эльма\Огни святого эльма\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1" name="Picture 2" descr="D:\ОЛЕЧКА\ИНТЕРНЕТ загрузки\Атмосфера\огни Святого Эльма\огонь сэ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57813" y="4929188"/>
            <a:ext cx="3405187" cy="171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2" name="WordArt 4"/>
          <p:cNvSpPr>
            <a:spLocks noChangeArrowheads="1" noChangeShapeType="1" noTextEdit="1"/>
          </p:cNvSpPr>
          <p:nvPr/>
        </p:nvSpPr>
        <p:spPr bwMode="auto">
          <a:xfrm>
            <a:off x="179388" y="6092825"/>
            <a:ext cx="4438650" cy="523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i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cs typeface="Arial"/>
              </a:rPr>
              <a:t>3. Шлейфы или струи</a:t>
            </a:r>
          </a:p>
        </p:txBody>
      </p:sp>
      <p:sp>
        <p:nvSpPr>
          <p:cNvPr id="17413" name="WordArt 5"/>
          <p:cNvSpPr>
            <a:spLocks noChangeArrowheads="1" noChangeShapeType="1" noTextEdit="1"/>
          </p:cNvSpPr>
          <p:nvPr/>
        </p:nvSpPr>
        <p:spPr bwMode="auto">
          <a:xfrm>
            <a:off x="5508625" y="5949950"/>
            <a:ext cx="2600325" cy="523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i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cs typeface="Arial"/>
              </a:rPr>
              <a:t>4. Кисточки</a:t>
            </a:r>
          </a:p>
        </p:txBody>
      </p:sp>
    </p:spTree>
    <p:extLst>
      <p:ext uri="{BB962C8B-B14F-4D97-AF65-F5344CB8AC3E}">
        <p14:creationId xmlns:p14="http://schemas.microsoft.com/office/powerpoint/2010/main" val="84919758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extBox 1"/>
          <p:cNvSpPr txBox="1">
            <a:spLocks noChangeArrowheads="1"/>
          </p:cNvSpPr>
          <p:nvPr/>
        </p:nvSpPr>
        <p:spPr bwMode="auto">
          <a:xfrm>
            <a:off x="214313" y="0"/>
            <a:ext cx="8643937" cy="690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sz="3900" b="1">
                <a:solidFill>
                  <a:srgbClr val="FFFFFF"/>
                </a:solidFill>
              </a:rPr>
              <a:t>«Большой отряд воинов  древнего Рима находился в ночном походе. </a:t>
            </a:r>
          </a:p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sz="3900" b="1">
                <a:solidFill>
                  <a:srgbClr val="FFFFFF"/>
                </a:solidFill>
              </a:rPr>
              <a:t>Надвигалась гроза.  И вдруг над отрядом показались сотни голубоватых огоньков. Это светились острия  копий у воинов.  Казалось железные копья солдат горят не сгорая.  Солдаты решили, что такое сияние предвещает им победу»</a:t>
            </a:r>
          </a:p>
        </p:txBody>
      </p:sp>
    </p:spTree>
    <p:extLst>
      <p:ext uri="{BB962C8B-B14F-4D97-AF65-F5344CB8AC3E}">
        <p14:creationId xmlns:p14="http://schemas.microsoft.com/office/powerpoint/2010/main" val="21939835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Круги">
  <a:themeElements>
    <a:clrScheme name="Круги 3">
      <a:dk1>
        <a:srgbClr val="008AE8"/>
      </a:dk1>
      <a:lt1>
        <a:srgbClr val="FFFFFF"/>
      </a:lt1>
      <a:dk2>
        <a:srgbClr val="0068AE"/>
      </a:dk2>
      <a:lt2>
        <a:srgbClr val="CCECFF"/>
      </a:lt2>
      <a:accent1>
        <a:srgbClr val="009999"/>
      </a:accent1>
      <a:accent2>
        <a:srgbClr val="0088E4"/>
      </a:accent2>
      <a:accent3>
        <a:srgbClr val="AAB9D3"/>
      </a:accent3>
      <a:accent4>
        <a:srgbClr val="DADADA"/>
      </a:accent4>
      <a:accent5>
        <a:srgbClr val="AACACA"/>
      </a:accent5>
      <a:accent6>
        <a:srgbClr val="007BCF"/>
      </a:accent6>
      <a:hlink>
        <a:srgbClr val="99FF99"/>
      </a:hlink>
      <a:folHlink>
        <a:srgbClr val="AFE1FF"/>
      </a:folHlink>
    </a:clrScheme>
    <a:fontScheme name="Круги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Круги 1">
        <a:dk1>
          <a:srgbClr val="2B2B85"/>
        </a:dk1>
        <a:lt1>
          <a:srgbClr val="FFFFFF"/>
        </a:lt1>
        <a:dk2>
          <a:srgbClr val="00254A"/>
        </a:dk2>
        <a:lt2>
          <a:srgbClr val="C0C0C0"/>
        </a:lt2>
        <a:accent1>
          <a:srgbClr val="0099FF"/>
        </a:accent1>
        <a:accent2>
          <a:srgbClr val="006699"/>
        </a:accent2>
        <a:accent3>
          <a:srgbClr val="AAACB1"/>
        </a:accent3>
        <a:accent4>
          <a:srgbClr val="DADADA"/>
        </a:accent4>
        <a:accent5>
          <a:srgbClr val="AACAFF"/>
        </a:accent5>
        <a:accent6>
          <a:srgbClr val="005C8A"/>
        </a:accent6>
        <a:hlink>
          <a:srgbClr val="99CCFF"/>
        </a:hlink>
        <a:folHlink>
          <a:srgbClr val="8F8FB5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руги 2">
        <a:dk1>
          <a:srgbClr val="3B4B5D"/>
        </a:dk1>
        <a:lt1>
          <a:srgbClr val="FFFFFF"/>
        </a:lt1>
        <a:dk2>
          <a:srgbClr val="466886"/>
        </a:dk2>
        <a:lt2>
          <a:srgbClr val="CCECFF"/>
        </a:lt2>
        <a:accent1>
          <a:srgbClr val="6D9D97"/>
        </a:accent1>
        <a:accent2>
          <a:srgbClr val="53718C"/>
        </a:accent2>
        <a:accent3>
          <a:srgbClr val="B0B9C3"/>
        </a:accent3>
        <a:accent4>
          <a:srgbClr val="DADADA"/>
        </a:accent4>
        <a:accent5>
          <a:srgbClr val="BACCC9"/>
        </a:accent5>
        <a:accent6>
          <a:srgbClr val="4A667E"/>
        </a:accent6>
        <a:hlink>
          <a:srgbClr val="99CCFF"/>
        </a:hlink>
        <a:folHlink>
          <a:srgbClr val="A97CF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руги 3">
        <a:dk1>
          <a:srgbClr val="008AE8"/>
        </a:dk1>
        <a:lt1>
          <a:srgbClr val="FFFFFF"/>
        </a:lt1>
        <a:dk2>
          <a:srgbClr val="0068AE"/>
        </a:dk2>
        <a:lt2>
          <a:srgbClr val="CCECFF"/>
        </a:lt2>
        <a:accent1>
          <a:srgbClr val="009999"/>
        </a:accent1>
        <a:accent2>
          <a:srgbClr val="0088E4"/>
        </a:accent2>
        <a:accent3>
          <a:srgbClr val="AAB9D3"/>
        </a:accent3>
        <a:accent4>
          <a:srgbClr val="DADADA"/>
        </a:accent4>
        <a:accent5>
          <a:srgbClr val="AACACA"/>
        </a:accent5>
        <a:accent6>
          <a:srgbClr val="007BCF"/>
        </a:accent6>
        <a:hlink>
          <a:srgbClr val="99FF99"/>
        </a:hlink>
        <a:folHlink>
          <a:srgbClr val="AFE1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руги 4">
        <a:dk1>
          <a:srgbClr val="9B69FF"/>
        </a:dk1>
        <a:lt1>
          <a:srgbClr val="FFFFFF"/>
        </a:lt1>
        <a:dk2>
          <a:srgbClr val="666699"/>
        </a:dk2>
        <a:lt2>
          <a:srgbClr val="D9D9FF"/>
        </a:lt2>
        <a:accent1>
          <a:srgbClr val="66CCFF"/>
        </a:accent1>
        <a:accent2>
          <a:srgbClr val="9966FF"/>
        </a:accent2>
        <a:accent3>
          <a:srgbClr val="B8B8CA"/>
        </a:accent3>
        <a:accent4>
          <a:srgbClr val="DADADA"/>
        </a:accent4>
        <a:accent5>
          <a:srgbClr val="B8E2FF"/>
        </a:accent5>
        <a:accent6>
          <a:srgbClr val="8A5CE7"/>
        </a:accent6>
        <a:hlink>
          <a:srgbClr val="0099CC"/>
        </a:hlink>
        <a:folHlink>
          <a:srgbClr val="0033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руги 5">
        <a:dk1>
          <a:srgbClr val="008080"/>
        </a:dk1>
        <a:lt1>
          <a:srgbClr val="FFFFFF"/>
        </a:lt1>
        <a:dk2>
          <a:srgbClr val="006666"/>
        </a:dk2>
        <a:lt2>
          <a:srgbClr val="FFFFCC"/>
        </a:lt2>
        <a:accent1>
          <a:srgbClr val="0099FF"/>
        </a:accent1>
        <a:accent2>
          <a:srgbClr val="008080"/>
        </a:accent2>
        <a:accent3>
          <a:srgbClr val="AAB8B8"/>
        </a:accent3>
        <a:accent4>
          <a:srgbClr val="DADADA"/>
        </a:accent4>
        <a:accent5>
          <a:srgbClr val="AACAFF"/>
        </a:accent5>
        <a:accent6>
          <a:srgbClr val="007373"/>
        </a:accent6>
        <a:hlink>
          <a:srgbClr val="1ACE9F"/>
        </a:hlink>
        <a:folHlink>
          <a:srgbClr val="A5B5CD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руги 6">
        <a:dk1>
          <a:srgbClr val="CDD9D1"/>
        </a:dk1>
        <a:lt1>
          <a:srgbClr val="FFFFFF"/>
        </a:lt1>
        <a:dk2>
          <a:srgbClr val="A3BBA9"/>
        </a:dk2>
        <a:lt2>
          <a:srgbClr val="007D80"/>
        </a:lt2>
        <a:accent1>
          <a:srgbClr val="9CA8A4"/>
        </a:accent1>
        <a:accent2>
          <a:srgbClr val="CBD7CE"/>
        </a:accent2>
        <a:accent3>
          <a:srgbClr val="CEDAD1"/>
        </a:accent3>
        <a:accent4>
          <a:srgbClr val="DADADA"/>
        </a:accent4>
        <a:accent5>
          <a:srgbClr val="CBD1CF"/>
        </a:accent5>
        <a:accent6>
          <a:srgbClr val="B8C3BA"/>
        </a:accent6>
        <a:hlink>
          <a:srgbClr val="0099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руги 7">
        <a:dk1>
          <a:srgbClr val="686B5D"/>
        </a:dk1>
        <a:lt1>
          <a:srgbClr val="DCDAD0"/>
        </a:lt1>
        <a:dk2>
          <a:srgbClr val="525040"/>
        </a:dk2>
        <a:lt2>
          <a:srgbClr val="D3D2A6"/>
        </a:lt2>
        <a:accent1>
          <a:srgbClr val="5D8770"/>
        </a:accent1>
        <a:accent2>
          <a:srgbClr val="686B5D"/>
        </a:accent2>
        <a:accent3>
          <a:srgbClr val="B3B3AF"/>
        </a:accent3>
        <a:accent4>
          <a:srgbClr val="BCBAB1"/>
        </a:accent4>
        <a:accent5>
          <a:srgbClr val="B6C3BB"/>
        </a:accent5>
        <a:accent6>
          <a:srgbClr val="5E6053"/>
        </a:accent6>
        <a:hlink>
          <a:srgbClr val="85B7A9"/>
        </a:hlink>
        <a:folHlink>
          <a:srgbClr val="B8936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руги 8">
        <a:dk1>
          <a:srgbClr val="000000"/>
        </a:dk1>
        <a:lt1>
          <a:srgbClr val="EAEAEA"/>
        </a:lt1>
        <a:dk2>
          <a:srgbClr val="000000"/>
        </a:dk2>
        <a:lt2>
          <a:srgbClr val="B2B2B2"/>
        </a:lt2>
        <a:accent1>
          <a:srgbClr val="A4BCC4"/>
        </a:accent1>
        <a:accent2>
          <a:srgbClr val="FFFFFF"/>
        </a:accent2>
        <a:accent3>
          <a:srgbClr val="F3F3F3"/>
        </a:accent3>
        <a:accent4>
          <a:srgbClr val="000000"/>
        </a:accent4>
        <a:accent5>
          <a:srgbClr val="CFDADE"/>
        </a:accent5>
        <a:accent6>
          <a:srgbClr val="E7E7E7"/>
        </a:accent6>
        <a:hlink>
          <a:srgbClr val="0066FF"/>
        </a:hlink>
        <a:folHlink>
          <a:srgbClr val="00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Круги 9">
        <a:dk1>
          <a:srgbClr val="000000"/>
        </a:dk1>
        <a:lt1>
          <a:srgbClr val="D7D1B9"/>
        </a:lt1>
        <a:dk2>
          <a:srgbClr val="B39257"/>
        </a:dk2>
        <a:lt2>
          <a:srgbClr val="B1A887"/>
        </a:lt2>
        <a:accent1>
          <a:srgbClr val="FFCC66"/>
        </a:accent1>
        <a:accent2>
          <a:srgbClr val="E6E3AC"/>
        </a:accent2>
        <a:accent3>
          <a:srgbClr val="E8E5D9"/>
        </a:accent3>
        <a:accent4>
          <a:srgbClr val="000000"/>
        </a:accent4>
        <a:accent5>
          <a:srgbClr val="FFE2B8"/>
        </a:accent5>
        <a:accent6>
          <a:srgbClr val="D0CE9B"/>
        </a:accent6>
        <a:hlink>
          <a:srgbClr val="666633"/>
        </a:hlink>
        <a:folHlink>
          <a:srgbClr val="9C98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Салют">
  <a:themeElements>
    <a:clrScheme name="Салют 1">
      <a:dk1>
        <a:srgbClr val="AF273E"/>
      </a:dk1>
      <a:lt1>
        <a:srgbClr val="FFCC00"/>
      </a:lt1>
      <a:dk2>
        <a:srgbClr val="000000"/>
      </a:dk2>
      <a:lt2>
        <a:srgbClr val="FFFFFF"/>
      </a:lt2>
      <a:accent1>
        <a:srgbClr val="FF8B17"/>
      </a:accent1>
      <a:accent2>
        <a:srgbClr val="FFE103"/>
      </a:accent2>
      <a:accent3>
        <a:srgbClr val="AAAAAA"/>
      </a:accent3>
      <a:accent4>
        <a:srgbClr val="DAAE00"/>
      </a:accent4>
      <a:accent5>
        <a:srgbClr val="FFC4AB"/>
      </a:accent5>
      <a:accent6>
        <a:srgbClr val="E7CC02"/>
      </a:accent6>
      <a:hlink>
        <a:srgbClr val="FF3399"/>
      </a:hlink>
      <a:folHlink>
        <a:srgbClr val="FE1F08"/>
      </a:folHlink>
    </a:clrScheme>
    <a:fontScheme name="Салют">
      <a:majorFont>
        <a:latin typeface="Arial Black"/>
        <a:ea typeface=""/>
        <a:cs typeface=""/>
      </a:majorFont>
      <a:minorFont>
        <a:latin typeface="Arial Black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Салют 1">
        <a:dk1>
          <a:srgbClr val="AF273E"/>
        </a:dk1>
        <a:lt1>
          <a:srgbClr val="FFCC00"/>
        </a:lt1>
        <a:dk2>
          <a:srgbClr val="000000"/>
        </a:dk2>
        <a:lt2>
          <a:srgbClr val="FFFFFF"/>
        </a:lt2>
        <a:accent1>
          <a:srgbClr val="FF8B17"/>
        </a:accent1>
        <a:accent2>
          <a:srgbClr val="FFE103"/>
        </a:accent2>
        <a:accent3>
          <a:srgbClr val="AAAAAA"/>
        </a:accent3>
        <a:accent4>
          <a:srgbClr val="DAAE00"/>
        </a:accent4>
        <a:accent5>
          <a:srgbClr val="FFC4AB"/>
        </a:accent5>
        <a:accent6>
          <a:srgbClr val="E7CC02"/>
        </a:accent6>
        <a:hlink>
          <a:srgbClr val="FF3399"/>
        </a:hlink>
        <a:folHlink>
          <a:srgbClr val="FE1F08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алют 2">
        <a:dk1>
          <a:srgbClr val="0000A4"/>
        </a:dk1>
        <a:lt1>
          <a:srgbClr val="CCFFFF"/>
        </a:lt1>
        <a:dk2>
          <a:srgbClr val="000066"/>
        </a:dk2>
        <a:lt2>
          <a:srgbClr val="00FFFF"/>
        </a:lt2>
        <a:accent1>
          <a:srgbClr val="51B2E3"/>
        </a:accent1>
        <a:accent2>
          <a:srgbClr val="04E8AC"/>
        </a:accent2>
        <a:accent3>
          <a:srgbClr val="AAAAB8"/>
        </a:accent3>
        <a:accent4>
          <a:srgbClr val="AEDADA"/>
        </a:accent4>
        <a:accent5>
          <a:srgbClr val="B3D5EF"/>
        </a:accent5>
        <a:accent6>
          <a:srgbClr val="03D29B"/>
        </a:accent6>
        <a:hlink>
          <a:srgbClr val="FF3399"/>
        </a:hlink>
        <a:folHlink>
          <a:srgbClr val="8F5FD5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алют 3">
        <a:dk1>
          <a:srgbClr val="9F237F"/>
        </a:dk1>
        <a:lt1>
          <a:srgbClr val="FFCC00"/>
        </a:lt1>
        <a:dk2>
          <a:srgbClr val="000000"/>
        </a:dk2>
        <a:lt2>
          <a:srgbClr val="FFFFFF"/>
        </a:lt2>
        <a:accent1>
          <a:srgbClr val="39A6DD"/>
        </a:accent1>
        <a:accent2>
          <a:srgbClr val="FF03E7"/>
        </a:accent2>
        <a:accent3>
          <a:srgbClr val="AAAAAA"/>
        </a:accent3>
        <a:accent4>
          <a:srgbClr val="DAAE00"/>
        </a:accent4>
        <a:accent5>
          <a:srgbClr val="AED0EB"/>
        </a:accent5>
        <a:accent6>
          <a:srgbClr val="E702D1"/>
        </a:accent6>
        <a:hlink>
          <a:srgbClr val="FF3399"/>
        </a:hlink>
        <a:folHlink>
          <a:srgbClr val="753BCB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алют 4">
        <a:dk1>
          <a:srgbClr val="00603B"/>
        </a:dk1>
        <a:lt1>
          <a:srgbClr val="FFCC00"/>
        </a:lt1>
        <a:dk2>
          <a:srgbClr val="000000"/>
        </a:dk2>
        <a:lt2>
          <a:srgbClr val="FFFFFF"/>
        </a:lt2>
        <a:accent1>
          <a:srgbClr val="39A6DD"/>
        </a:accent1>
        <a:accent2>
          <a:srgbClr val="07FB18"/>
        </a:accent2>
        <a:accent3>
          <a:srgbClr val="AAAAAA"/>
        </a:accent3>
        <a:accent4>
          <a:srgbClr val="DAAE00"/>
        </a:accent4>
        <a:accent5>
          <a:srgbClr val="AED0EB"/>
        </a:accent5>
        <a:accent6>
          <a:srgbClr val="06E315"/>
        </a:accent6>
        <a:hlink>
          <a:srgbClr val="FF3399"/>
        </a:hlink>
        <a:folHlink>
          <a:srgbClr val="753BCB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алют 5">
        <a:dk1>
          <a:srgbClr val="FF6600"/>
        </a:dk1>
        <a:lt1>
          <a:srgbClr val="FFFFFF"/>
        </a:lt1>
        <a:dk2>
          <a:srgbClr val="003366"/>
        </a:dk2>
        <a:lt2>
          <a:srgbClr val="FFFFFF"/>
        </a:lt2>
        <a:accent1>
          <a:srgbClr val="FF99FF"/>
        </a:accent1>
        <a:accent2>
          <a:srgbClr val="FFFF99"/>
        </a:accent2>
        <a:accent3>
          <a:srgbClr val="AAADB8"/>
        </a:accent3>
        <a:accent4>
          <a:srgbClr val="DADADA"/>
        </a:accent4>
        <a:accent5>
          <a:srgbClr val="FFCAFF"/>
        </a:accent5>
        <a:accent6>
          <a:srgbClr val="E7E78A"/>
        </a:accent6>
        <a:hlink>
          <a:srgbClr val="FF3399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алют 6">
        <a:dk1>
          <a:srgbClr val="000000"/>
        </a:dk1>
        <a:lt1>
          <a:srgbClr val="FFFFFF"/>
        </a:lt1>
        <a:dk2>
          <a:srgbClr val="993366"/>
        </a:dk2>
        <a:lt2>
          <a:srgbClr val="CCFFFF"/>
        </a:lt2>
        <a:accent1>
          <a:srgbClr val="CCECFF"/>
        </a:accent1>
        <a:accent2>
          <a:srgbClr val="FFFF99"/>
        </a:accent2>
        <a:accent3>
          <a:srgbClr val="FFFFFF"/>
        </a:accent3>
        <a:accent4>
          <a:srgbClr val="000000"/>
        </a:accent4>
        <a:accent5>
          <a:srgbClr val="E2F4FF"/>
        </a:accent5>
        <a:accent6>
          <a:srgbClr val="E7E78A"/>
        </a:accent6>
        <a:hlink>
          <a:srgbClr val="FFCCFF"/>
        </a:hlink>
        <a:folHlink>
          <a:srgbClr val="FFCCC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Слои">
  <a:themeElements>
    <a:clrScheme name="Слои 6">
      <a:dk1>
        <a:srgbClr val="000000"/>
      </a:dk1>
      <a:lt1>
        <a:srgbClr val="FFFFE1"/>
      </a:lt1>
      <a:dk2>
        <a:srgbClr val="330033"/>
      </a:dk2>
      <a:lt2>
        <a:srgbClr val="330033"/>
      </a:lt2>
      <a:accent1>
        <a:srgbClr val="CCCC99"/>
      </a:accent1>
      <a:accent2>
        <a:srgbClr val="FF0000"/>
      </a:accent2>
      <a:accent3>
        <a:srgbClr val="FFFFEE"/>
      </a:accent3>
      <a:accent4>
        <a:srgbClr val="000000"/>
      </a:accent4>
      <a:accent5>
        <a:srgbClr val="E2E2CA"/>
      </a:accent5>
      <a:accent6>
        <a:srgbClr val="E70000"/>
      </a:accent6>
      <a:hlink>
        <a:srgbClr val="990033"/>
      </a:hlink>
      <a:folHlink>
        <a:srgbClr val="B2B2B2"/>
      </a:folHlink>
    </a:clrScheme>
    <a:fontScheme name="Слои">
      <a:majorFont>
        <a:latin typeface="Times New Roman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Слои 1">
        <a:dk1>
          <a:srgbClr val="993300"/>
        </a:dk1>
        <a:lt1>
          <a:srgbClr val="CCCCCC"/>
        </a:lt1>
        <a:dk2>
          <a:srgbClr val="000000"/>
        </a:dk2>
        <a:lt2>
          <a:srgbClr val="FFFFFF"/>
        </a:lt2>
        <a:accent1>
          <a:srgbClr val="576F2B"/>
        </a:accent1>
        <a:accent2>
          <a:srgbClr val="666699"/>
        </a:accent2>
        <a:accent3>
          <a:srgbClr val="AAAAAA"/>
        </a:accent3>
        <a:accent4>
          <a:srgbClr val="AEAEAE"/>
        </a:accent4>
        <a:accent5>
          <a:srgbClr val="B4BBAC"/>
        </a:accent5>
        <a:accent6>
          <a:srgbClr val="5C5C8A"/>
        </a:accent6>
        <a:hlink>
          <a:srgbClr val="993300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лои 2">
        <a:dk1>
          <a:srgbClr val="993300"/>
        </a:dk1>
        <a:lt1>
          <a:srgbClr val="CCCCCC"/>
        </a:lt1>
        <a:dk2>
          <a:srgbClr val="330000"/>
        </a:dk2>
        <a:lt2>
          <a:srgbClr val="FFFFFF"/>
        </a:lt2>
        <a:accent1>
          <a:srgbClr val="996633"/>
        </a:accent1>
        <a:accent2>
          <a:srgbClr val="FF0000"/>
        </a:accent2>
        <a:accent3>
          <a:srgbClr val="ADAAAA"/>
        </a:accent3>
        <a:accent4>
          <a:srgbClr val="AEAEAE"/>
        </a:accent4>
        <a:accent5>
          <a:srgbClr val="CAB8AD"/>
        </a:accent5>
        <a:accent6>
          <a:srgbClr val="E70000"/>
        </a:accent6>
        <a:hlink>
          <a:srgbClr val="FF3300"/>
        </a:hlink>
        <a:folHlink>
          <a:srgbClr val="CC99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лои 3">
        <a:dk1>
          <a:srgbClr val="79788A"/>
        </a:dk1>
        <a:lt1>
          <a:srgbClr val="FFFFFF"/>
        </a:lt1>
        <a:dk2>
          <a:srgbClr val="21203C"/>
        </a:dk2>
        <a:lt2>
          <a:srgbClr val="FFFFCC"/>
        </a:lt2>
        <a:accent1>
          <a:srgbClr val="476077"/>
        </a:accent1>
        <a:accent2>
          <a:srgbClr val="676C5A"/>
        </a:accent2>
        <a:accent3>
          <a:srgbClr val="ABABAF"/>
        </a:accent3>
        <a:accent4>
          <a:srgbClr val="DADADA"/>
        </a:accent4>
        <a:accent5>
          <a:srgbClr val="B1B6BD"/>
        </a:accent5>
        <a:accent6>
          <a:srgbClr val="5D6151"/>
        </a:accent6>
        <a:hlink>
          <a:srgbClr val="666699"/>
        </a:hlink>
        <a:folHlink>
          <a:srgbClr val="8CB0A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лои 4">
        <a:dk1>
          <a:srgbClr val="455B41"/>
        </a:dk1>
        <a:lt1>
          <a:srgbClr val="FFFFCC"/>
        </a:lt1>
        <a:dk2>
          <a:srgbClr val="79A994"/>
        </a:dk2>
        <a:lt2>
          <a:srgbClr val="FFFFCC"/>
        </a:lt2>
        <a:accent1>
          <a:srgbClr val="517087"/>
        </a:accent1>
        <a:accent2>
          <a:srgbClr val="666699"/>
        </a:accent2>
        <a:accent3>
          <a:srgbClr val="BED1C8"/>
        </a:accent3>
        <a:accent4>
          <a:srgbClr val="DADAAE"/>
        </a:accent4>
        <a:accent5>
          <a:srgbClr val="B3BBC3"/>
        </a:accent5>
        <a:accent6>
          <a:srgbClr val="5C5C8A"/>
        </a:accent6>
        <a:hlink>
          <a:srgbClr val="993300"/>
        </a:hlink>
        <a:folHlink>
          <a:srgbClr val="A4AF6B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лои 5">
        <a:dk1>
          <a:srgbClr val="330000"/>
        </a:dk1>
        <a:lt1>
          <a:srgbClr val="FF9900"/>
        </a:lt1>
        <a:dk2>
          <a:srgbClr val="FFFFFF"/>
        </a:dk2>
        <a:lt2>
          <a:srgbClr val="8B3111"/>
        </a:lt2>
        <a:accent1>
          <a:srgbClr val="DD6D07"/>
        </a:accent1>
        <a:accent2>
          <a:srgbClr val="CC9900"/>
        </a:accent2>
        <a:accent3>
          <a:srgbClr val="FFCAAA"/>
        </a:accent3>
        <a:accent4>
          <a:srgbClr val="2A0000"/>
        </a:accent4>
        <a:accent5>
          <a:srgbClr val="EBBAAA"/>
        </a:accent5>
        <a:accent6>
          <a:srgbClr val="B98A00"/>
        </a:accent6>
        <a:hlink>
          <a:srgbClr val="CC3300"/>
        </a:hlink>
        <a:folHlink>
          <a:srgbClr val="CC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лои 6">
        <a:dk1>
          <a:srgbClr val="000000"/>
        </a:dk1>
        <a:lt1>
          <a:srgbClr val="FFFFE1"/>
        </a:lt1>
        <a:dk2>
          <a:srgbClr val="330033"/>
        </a:dk2>
        <a:lt2>
          <a:srgbClr val="330033"/>
        </a:lt2>
        <a:accent1>
          <a:srgbClr val="CCCC99"/>
        </a:accent1>
        <a:accent2>
          <a:srgbClr val="FF0000"/>
        </a:accent2>
        <a:accent3>
          <a:srgbClr val="FFFFEE"/>
        </a:accent3>
        <a:accent4>
          <a:srgbClr val="000000"/>
        </a:accent4>
        <a:accent5>
          <a:srgbClr val="E2E2CA"/>
        </a:accent5>
        <a:accent6>
          <a:srgbClr val="E70000"/>
        </a:accent6>
        <a:hlink>
          <a:srgbClr val="990033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лои 7">
        <a:dk1>
          <a:srgbClr val="000000"/>
        </a:dk1>
        <a:lt1>
          <a:srgbClr val="FFFFFF"/>
        </a:lt1>
        <a:dk2>
          <a:srgbClr val="000000"/>
        </a:dk2>
        <a:lt2>
          <a:srgbClr val="891411"/>
        </a:lt2>
        <a:accent1>
          <a:srgbClr val="4F917E"/>
        </a:accent1>
        <a:accent2>
          <a:srgbClr val="CC9900"/>
        </a:accent2>
        <a:accent3>
          <a:srgbClr val="FFFFFF"/>
        </a:accent3>
        <a:accent4>
          <a:srgbClr val="000000"/>
        </a:accent4>
        <a:accent5>
          <a:srgbClr val="B2C7C0"/>
        </a:accent5>
        <a:accent6>
          <a:srgbClr val="B98A00"/>
        </a:accent6>
        <a:hlink>
          <a:srgbClr val="5A84D8"/>
        </a:hlink>
        <a:folHlink>
          <a:srgbClr val="A0C6B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лои 8">
        <a:dk1>
          <a:srgbClr val="000000"/>
        </a:dk1>
        <a:lt1>
          <a:srgbClr val="FFFFFF"/>
        </a:lt1>
        <a:dk2>
          <a:srgbClr val="CC0000"/>
        </a:dk2>
        <a:lt2>
          <a:srgbClr val="999966"/>
        </a:lt2>
        <a:accent1>
          <a:srgbClr val="CCCCCC"/>
        </a:accent1>
        <a:accent2>
          <a:srgbClr val="CCCC6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B9B95C"/>
        </a:accent6>
        <a:hlink>
          <a:srgbClr val="666699"/>
        </a:hlink>
        <a:folHlink>
          <a:srgbClr val="CCCC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лои 9">
        <a:dk1>
          <a:srgbClr val="000000"/>
        </a:dk1>
        <a:lt1>
          <a:srgbClr val="FFFFFF"/>
        </a:lt1>
        <a:dk2>
          <a:srgbClr val="FF0000"/>
        </a:dk2>
        <a:lt2>
          <a:srgbClr val="009999"/>
        </a:lt2>
        <a:accent1>
          <a:srgbClr val="C7B505"/>
        </a:accent1>
        <a:accent2>
          <a:srgbClr val="FFFF66"/>
        </a:accent2>
        <a:accent3>
          <a:srgbClr val="FFFFFF"/>
        </a:accent3>
        <a:accent4>
          <a:srgbClr val="000000"/>
        </a:accent4>
        <a:accent5>
          <a:srgbClr val="E0D7AA"/>
        </a:accent5>
        <a:accent6>
          <a:srgbClr val="E7E75C"/>
        </a:accent6>
        <a:hlink>
          <a:srgbClr val="5A84D8"/>
        </a:hlink>
        <a:folHlink>
          <a:srgbClr val="A0C6B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лои 10">
        <a:dk1>
          <a:srgbClr val="000000"/>
        </a:dk1>
        <a:lt1>
          <a:srgbClr val="FFFFFF"/>
        </a:lt1>
        <a:dk2>
          <a:srgbClr val="660033"/>
        </a:dk2>
        <a:lt2>
          <a:srgbClr val="666699"/>
        </a:lt2>
        <a:accent1>
          <a:srgbClr val="95A3D1"/>
        </a:accent1>
        <a:accent2>
          <a:srgbClr val="FFFF66"/>
        </a:accent2>
        <a:accent3>
          <a:srgbClr val="FFFFFF"/>
        </a:accent3>
        <a:accent4>
          <a:srgbClr val="000000"/>
        </a:accent4>
        <a:accent5>
          <a:srgbClr val="C8CEE5"/>
        </a:accent5>
        <a:accent6>
          <a:srgbClr val="E7E75C"/>
        </a:accent6>
        <a:hlink>
          <a:srgbClr val="5A84D8"/>
        </a:hlink>
        <a:folHlink>
          <a:srgbClr val="CCCC9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58</TotalTime>
  <Words>1288</Words>
  <Application>Microsoft Office PowerPoint</Application>
  <PresentationFormat>Экран (4:3)</PresentationFormat>
  <Paragraphs>142</Paragraphs>
  <Slides>58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3</vt:i4>
      </vt:variant>
      <vt:variant>
        <vt:lpstr>Заголовки слайдов</vt:lpstr>
      </vt:variant>
      <vt:variant>
        <vt:i4>58</vt:i4>
      </vt:variant>
    </vt:vector>
  </HeadingPairs>
  <TitlesOfParts>
    <vt:vector size="61" baseType="lpstr">
      <vt:lpstr>Круги</vt:lpstr>
      <vt:lpstr>Салют</vt:lpstr>
      <vt:lpstr>Слои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Олечка</dc:creator>
  <cp:lastModifiedBy>Олечка</cp:lastModifiedBy>
  <cp:revision>8</cp:revision>
  <dcterms:created xsi:type="dcterms:W3CDTF">2012-11-11T12:19:37Z</dcterms:created>
  <dcterms:modified xsi:type="dcterms:W3CDTF">2012-12-24T16:17:30Z</dcterms:modified>
</cp:coreProperties>
</file>