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5"/>
  </p:notesMasterIdLst>
  <p:handoutMasterIdLst>
    <p:handoutMasterId r:id="rId16"/>
  </p:handoutMasterIdLst>
  <p:sldIdLst>
    <p:sldId id="258" r:id="rId3"/>
    <p:sldId id="259" r:id="rId4"/>
    <p:sldId id="260" r:id="rId5"/>
    <p:sldId id="264" r:id="rId6"/>
    <p:sldId id="262" r:id="rId7"/>
    <p:sldId id="261" r:id="rId8"/>
    <p:sldId id="267" r:id="rId9"/>
    <p:sldId id="272" r:id="rId10"/>
    <p:sldId id="268" r:id="rId11"/>
    <p:sldId id="265" r:id="rId12"/>
    <p:sldId id="270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00339A"/>
    <a:srgbClr val="CDF2FF"/>
    <a:srgbClr val="FFFF99"/>
    <a:srgbClr val="000099"/>
    <a:srgbClr val="93E3FF"/>
    <a:srgbClr val="33CCFF"/>
    <a:srgbClr val="66FFCC"/>
    <a:srgbClr val="002776"/>
    <a:srgbClr val="01316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5" autoAdjust="0"/>
    <p:restoredTop sz="94576" autoAdjust="0"/>
  </p:normalViewPr>
  <p:slideViewPr>
    <p:cSldViewPr showGuides="1">
      <p:cViewPr varScale="1">
        <p:scale>
          <a:sx n="73" d="100"/>
          <a:sy n="73" d="100"/>
        </p:scale>
        <p:origin x="-1074" y="-102"/>
      </p:cViewPr>
      <p:guideLst>
        <p:guide orient="horz" pos="431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2040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20689-AF1D-4198-8D28-CFFEE347061D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D07109-1BBB-40FA-B69F-CA8FF5D6A88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2DB92F-C7B3-4480-B1D5-3DFE4738540A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84CF94-6DA8-498E-89B8-731E4CCE9F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1142984"/>
            <a:ext cx="7858180" cy="1470025"/>
          </a:xfrm>
        </p:spPr>
        <p:txBody>
          <a:bodyPr/>
          <a:lstStyle>
            <a:lvl1pPr>
              <a:defRPr baseline="0">
                <a:ea typeface="+mj-ea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72" y="3071810"/>
            <a:ext cx="8001056" cy="642942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E9762-B3C4-42C3-9B38-01484AED35B2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12D9-C2EE-4C4E-89E1-85B21C1EB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552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E9762-B3C4-42C3-9B38-01484AED35B2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12D9-C2EE-4C4E-89E1-85B21C1EB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552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E9762-B3C4-42C3-9B38-01484AED35B2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12D9-C2EE-4C4E-89E1-85B21C1EB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552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E9762-B3C4-42C3-9B38-01484AED35B2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12D9-C2EE-4C4E-89E1-85B21C1EB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552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E9762-B3C4-42C3-9B38-01484AED35B2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12D9-C2EE-4C4E-89E1-85B21C1EB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552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E9762-B3C4-42C3-9B38-01484AED35B2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12D9-C2EE-4C4E-89E1-85B21C1EB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552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277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277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E9762-B3C4-42C3-9B38-01484AED35B2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12D9-C2EE-4C4E-89E1-85B21C1EB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552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E9762-B3C4-42C3-9B38-01484AED35B2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12D9-C2EE-4C4E-89E1-85B21C1EB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552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E9762-B3C4-42C3-9B38-01484AED35B2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12D9-C2EE-4C4E-89E1-85B21C1EB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552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E9762-B3C4-42C3-9B38-01484AED35B2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12D9-C2EE-4C4E-89E1-85B21C1EB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552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E9762-B3C4-42C3-9B38-01484AED35B2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112D9-C2EE-4C4E-89E1-85B21C1EB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552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2060"/>
                </a:solidFill>
              </a:defRPr>
            </a:lvl1pPr>
          </a:lstStyle>
          <a:p>
            <a:fld id="{A8FE9762-B3C4-42C3-9B38-01484AED35B2}" type="datetimeFigureOut">
              <a:rPr lang="ru-RU" smtClean="0"/>
              <a:pPr/>
              <a:t>25.12.2012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206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2060"/>
                </a:solidFill>
              </a:defRPr>
            </a:lvl1pPr>
          </a:lstStyle>
          <a:p>
            <a:fld id="{05C112D9-C2EE-4C4E-89E1-85B21C1EB3A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Tm="6552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 baseline="0">
          <a:ln w="1905">
            <a:solidFill>
              <a:schemeClr val="bg1">
                <a:lumMod val="95000"/>
              </a:schemeClr>
            </a:solidFill>
          </a:ln>
          <a:solidFill>
            <a:srgbClr val="00339A"/>
          </a:soli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+mj-lt"/>
          <a:ea typeface="+mj-ea"/>
          <a:cs typeface="Tahoma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4"/>
        </a:buBlip>
        <a:defRPr sz="3200" kern="1200" baseline="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5"/>
        </a:buBlip>
        <a:defRPr sz="2800" kern="1200" baseline="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400" kern="1200" baseline="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2000" kern="1200" baseline="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000" kern="1200" baseline="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8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8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6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4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music\&#1044;&#1077;&#1090;&#1089;&#1082;&#1080;&#1077;\333&#1091;&#1089;&#1072;&#1090;.wpl" TargetMode="Externa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13" Type="http://schemas.openxmlformats.org/officeDocument/2006/relationships/image" Target="../media/image63.png"/><Relationship Id="rId3" Type="http://schemas.openxmlformats.org/officeDocument/2006/relationships/image" Target="../media/image54.jpeg"/><Relationship Id="rId7" Type="http://schemas.openxmlformats.org/officeDocument/2006/relationships/image" Target="../media/image57.jpeg"/><Relationship Id="rId12" Type="http://schemas.openxmlformats.org/officeDocument/2006/relationships/image" Target="../media/image62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music\&#1044;&#1077;&#1090;&#1089;&#1082;&#1080;&#1077;\333&#1091;&#1089;&#1072;&#1090;.wpl" TargetMode="External"/><Relationship Id="rId6" Type="http://schemas.openxmlformats.org/officeDocument/2006/relationships/image" Target="../media/image56.jpeg"/><Relationship Id="rId11" Type="http://schemas.openxmlformats.org/officeDocument/2006/relationships/image" Target="../media/image61.jpeg"/><Relationship Id="rId5" Type="http://schemas.openxmlformats.org/officeDocument/2006/relationships/image" Target="../media/image6.png"/><Relationship Id="rId10" Type="http://schemas.openxmlformats.org/officeDocument/2006/relationships/image" Target="../media/image60.jpeg"/><Relationship Id="rId4" Type="http://schemas.openxmlformats.org/officeDocument/2006/relationships/image" Target="../media/image55.jpeg"/><Relationship Id="rId9" Type="http://schemas.openxmlformats.org/officeDocument/2006/relationships/image" Target="../media/image5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3.png"/><Relationship Id="rId7" Type="http://schemas.openxmlformats.org/officeDocument/2006/relationships/image" Target="../media/image66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music\&#1044;&#1077;&#1090;&#1089;&#1082;&#1080;&#1077;\&#1091;&#1089;&#1072;&#1090;&#1099;&#1081;%20&#1085;&#1103;&#1085;&#1100;.wpl" TargetMode="Externa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.png"/><Relationship Id="rId9" Type="http://schemas.openxmlformats.org/officeDocument/2006/relationships/image" Target="../media/image6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image" Target="../media/image17.gif"/><Relationship Id="rId7" Type="http://schemas.openxmlformats.org/officeDocument/2006/relationships/image" Target="../media/image21.gif"/><Relationship Id="rId12" Type="http://schemas.openxmlformats.org/officeDocument/2006/relationships/image" Target="../media/image26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gif"/><Relationship Id="rId11" Type="http://schemas.openxmlformats.org/officeDocument/2006/relationships/image" Target="../media/image25.gif"/><Relationship Id="rId5" Type="http://schemas.openxmlformats.org/officeDocument/2006/relationships/image" Target="../media/image19.gif"/><Relationship Id="rId10" Type="http://schemas.openxmlformats.org/officeDocument/2006/relationships/image" Target="../media/image24.gif"/><Relationship Id="rId4" Type="http://schemas.openxmlformats.org/officeDocument/2006/relationships/image" Target="../media/image18.gif"/><Relationship Id="rId9" Type="http://schemas.openxmlformats.org/officeDocument/2006/relationships/image" Target="../media/image2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7" Type="http://schemas.openxmlformats.org/officeDocument/2006/relationships/image" Target="../media/image31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gif"/><Relationship Id="rId5" Type="http://schemas.openxmlformats.org/officeDocument/2006/relationships/image" Target="../media/image29.gif"/><Relationship Id="rId4" Type="http://schemas.openxmlformats.org/officeDocument/2006/relationships/image" Target="../media/image28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music\&#1044;&#1077;&#1090;&#1089;&#1082;&#1080;&#1077;\333&#1091;&#1089;&#1072;&#1090;.wpl" TargetMode="External"/><Relationship Id="rId6" Type="http://schemas.openxmlformats.org/officeDocument/2006/relationships/image" Target="../media/image35.jpeg"/><Relationship Id="rId11" Type="http://schemas.openxmlformats.org/officeDocument/2006/relationships/image" Target="../media/image39.png"/><Relationship Id="rId5" Type="http://schemas.openxmlformats.org/officeDocument/2006/relationships/image" Target="../media/image34.jpeg"/><Relationship Id="rId10" Type="http://schemas.openxmlformats.org/officeDocument/2006/relationships/image" Target="../media/image38.jpeg"/><Relationship Id="rId4" Type="http://schemas.openxmlformats.org/officeDocument/2006/relationships/image" Target="../media/image33.jpeg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9.png"/><Relationship Id="rId7" Type="http://schemas.openxmlformats.org/officeDocument/2006/relationships/image" Target="../media/image42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music\&#1044;&#1077;&#1090;&#1089;&#1082;&#1080;&#1077;\333&#1091;&#1089;&#1072;&#1090;.wpl" TargetMode="External"/><Relationship Id="rId6" Type="http://schemas.openxmlformats.org/officeDocument/2006/relationships/image" Target="../media/image41.jpeg"/><Relationship Id="rId11" Type="http://schemas.openxmlformats.org/officeDocument/2006/relationships/image" Target="../media/image46.jpe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6.png"/><Relationship Id="rId9" Type="http://schemas.openxmlformats.org/officeDocument/2006/relationships/image" Target="../media/image4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333усат.wpl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 flipH="1" flipV="1">
            <a:off x="8916383" y="6643709"/>
            <a:ext cx="60959" cy="4571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28728" y="428604"/>
            <a:ext cx="66043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Відділ освіти виконкому </a:t>
            </a:r>
            <a:r>
              <a:rPr lang="uk-UA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Саксаганської</a:t>
            </a:r>
            <a:r>
              <a:rPr lang="uk-UA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районної у місті ради</a:t>
            </a:r>
          </a:p>
          <a:p>
            <a:pPr algn="ctr"/>
            <a:r>
              <a:rPr lang="uk-UA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Криворізька спеціалізована школа І-ІІІ ступенів № 118</a:t>
            </a:r>
            <a:endParaRPr lang="uk-UA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29124" y="5357826"/>
            <a:ext cx="435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Автор: Бондар </a:t>
            </a:r>
            <a:r>
              <a:rPr lang="uk-UA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Наталя Андріївна</a:t>
            </a:r>
            <a:endParaRPr lang="uk-UA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000240"/>
            <a:ext cx="836209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/>
                <a:solidFill>
                  <a:srgbClr val="000099"/>
                </a:solidFill>
                <a:effectLst/>
              </a:rPr>
              <a:t>Щоб</a:t>
            </a:r>
            <a:r>
              <a:rPr lang="ru-RU" sz="5400" b="1" cap="none" spc="0" dirty="0" smtClean="0">
                <a:ln/>
                <a:solidFill>
                  <a:srgbClr val="000099"/>
                </a:solidFill>
                <a:effectLst/>
              </a:rPr>
              <a:t> здоров</a:t>
            </a:r>
            <a:r>
              <a:rPr lang="en-US" sz="5400" b="1" cap="none" spc="0" dirty="0" smtClean="0">
                <a:ln/>
                <a:solidFill>
                  <a:srgbClr val="000099"/>
                </a:solidFill>
                <a:effectLst/>
              </a:rPr>
              <a:t>’</a:t>
            </a:r>
            <a:r>
              <a:rPr lang="uk-UA" sz="5400" b="1" cap="none" spc="0" dirty="0" smtClean="0">
                <a:ln/>
                <a:solidFill>
                  <a:srgbClr val="000099"/>
                </a:solidFill>
                <a:effectLst/>
              </a:rPr>
              <a:t>я гарне мати - </a:t>
            </a:r>
          </a:p>
          <a:p>
            <a:pPr algn="ctr"/>
            <a:r>
              <a:rPr lang="uk-UA" sz="5400" b="1" dirty="0" smtClean="0">
                <a:ln/>
                <a:solidFill>
                  <a:srgbClr val="000099"/>
                </a:solidFill>
              </a:rPr>
              <a:t>треба добре харчуватись!</a:t>
            </a:r>
            <a:endParaRPr lang="ru-RU" sz="5400" b="1" cap="none" spc="0" dirty="0">
              <a:ln/>
              <a:solidFill>
                <a:srgbClr val="000099"/>
              </a:solidFill>
              <a:effectLst/>
            </a:endParaRPr>
          </a:p>
        </p:txBody>
      </p:sp>
      <p:pic>
        <p:nvPicPr>
          <p:cNvPr id="8" name="Рисунок 5" descr="Рисунок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642910" y="3857628"/>
            <a:ext cx="1214446" cy="18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8892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0000" numSld="6">
                <p:cTn id="7" repeatCount="indefinite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://cs406118.userapi.com/v406118939/39d5/eq8Xec-fcS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2857496"/>
            <a:ext cx="2571768" cy="19288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8" name="Picture 4" descr="http://t2.gstatic.com/images?q=tbn:ANd9GcQOTZF-Mv9r23ISrN9kWn9cxzOaXpmPg5O_PI6h5V5BxC-PQJi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5143512"/>
            <a:ext cx="1932339" cy="12858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Выноска-облако 5"/>
          <p:cNvSpPr/>
          <p:nvPr/>
        </p:nvSpPr>
        <p:spPr>
          <a:xfrm>
            <a:off x="642910" y="0"/>
            <a:ext cx="8501090" cy="1928802"/>
          </a:xfrm>
          <a:prstGeom prst="cloudCallout">
            <a:avLst>
              <a:gd name="adj1" fmla="val -49443"/>
              <a:gd name="adj2" fmla="val 52317"/>
            </a:avLst>
          </a:prstGeom>
          <a:solidFill>
            <a:srgbClr val="FFFF99">
              <a:alpha val="53725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42976" y="285728"/>
            <a:ext cx="7822526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Щоб</a:t>
            </a:r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8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твій</a:t>
            </a:r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8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організм</a:t>
            </a:r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8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збагачувався</a:t>
            </a:r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uk-UA" sz="28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всіма </a:t>
            </a:r>
          </a:p>
          <a:p>
            <a:pPr algn="ctr"/>
            <a:r>
              <a:rPr lang="uk-UA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поживними речовинами </a:t>
            </a:r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меню </a:t>
            </a:r>
            <a:r>
              <a:rPr lang="ru-RU" sz="28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шкільної</a:t>
            </a:r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8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їдальні</a:t>
            </a:r>
            <a:endParaRPr lang="ru-RU" sz="2800" b="1" cap="none" spc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введено:</a:t>
            </a:r>
            <a:endParaRPr lang="ru-RU" sz="28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Вертикальный свиток 9"/>
          <p:cNvSpPr/>
          <p:nvPr/>
        </p:nvSpPr>
        <p:spPr>
          <a:xfrm rot="10800000" flipH="1">
            <a:off x="2071670" y="1643050"/>
            <a:ext cx="5857916" cy="5000660"/>
          </a:xfrm>
          <a:prstGeom prst="verticalScroll">
            <a:avLst/>
          </a:prstGeom>
          <a:solidFill>
            <a:srgbClr val="FFFF99">
              <a:alpha val="85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857620" y="2071678"/>
            <a:ext cx="267303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Салати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зел</a:t>
            </a:r>
            <a:r>
              <a:rPr lang="uk-UA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е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ною</a:t>
            </a:r>
          </a:p>
          <a:p>
            <a:pPr algn="ctr"/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цибулею, </a:t>
            </a:r>
            <a:r>
              <a:rPr lang="ru-RU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зеленню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;</a:t>
            </a:r>
            <a:endParaRPr lang="ru-RU" sz="2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57620" y="2714620"/>
            <a:ext cx="269855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Чай </a:t>
            </a:r>
            <a:r>
              <a:rPr lang="ru-RU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лимоном, </a:t>
            </a:r>
          </a:p>
          <a:p>
            <a:pPr algn="ctr"/>
            <a:r>
              <a:rPr lang="ru-RU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Компоти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 </a:t>
            </a:r>
            <a:r>
              <a:rPr lang="ru-RU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фруктові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  <a:p>
            <a:pPr algn="ctr"/>
            <a:r>
              <a:rPr lang="ru-RU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кисілі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;</a:t>
            </a:r>
            <a:endParaRPr lang="ru-RU" sz="2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000364" y="5643578"/>
            <a:ext cx="467814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Блюда </a:t>
            </a:r>
            <a:r>
              <a:rPr lang="ru-RU" sz="2000" b="1" cap="all" spc="0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готуються</a:t>
            </a:r>
            <a:r>
              <a:rPr lang="ru-RU" sz="20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З </a:t>
            </a:r>
            <a:r>
              <a:rPr lang="ru-RU" sz="2000" b="1" cap="all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використанням</a:t>
            </a:r>
            <a:endParaRPr lang="ru-RU" sz="2000" b="1" cap="all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2000" b="1" cap="all" spc="0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Йодованої</a:t>
            </a:r>
            <a:r>
              <a:rPr lang="ru-RU" sz="20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000" b="1" cap="all" spc="0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солі</a:t>
            </a: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.</a:t>
            </a:r>
            <a:endParaRPr lang="ru-RU" sz="2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" name="Рисунок 5" descr="Рисунок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1857364"/>
            <a:ext cx="1285852" cy="2097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4071934" y="5143512"/>
            <a:ext cx="251383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Різноманітні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каші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;</a:t>
            </a:r>
            <a:endParaRPr lang="ru-RU" sz="2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86182" y="3714752"/>
            <a:ext cx="260359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Макаронні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вироби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;</a:t>
            </a:r>
            <a:endParaRPr lang="ru-RU" sz="2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786182" y="4143380"/>
            <a:ext cx="271792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Перші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блюда на</a:t>
            </a:r>
          </a:p>
          <a:p>
            <a:pPr algn="ctr"/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м</a:t>
            </a:r>
            <a:r>
              <a:rPr lang="en-US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’</a:t>
            </a:r>
            <a:r>
              <a:rPr lang="ru-RU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ясних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бульйонах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;</a:t>
            </a:r>
            <a:endParaRPr lang="ru-RU" sz="2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71868" y="4786322"/>
            <a:ext cx="328917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Риба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 </a:t>
            </a:r>
            <a:r>
              <a:rPr lang="ru-RU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птиця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 </a:t>
            </a:r>
            <a:r>
              <a:rPr lang="ru-RU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яловичина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;</a:t>
            </a:r>
            <a:endParaRPr lang="ru-RU" sz="2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500562" y="1643050"/>
            <a:ext cx="145584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Monotype Corsiva" pitchFamily="66" charset="0"/>
              </a:rPr>
              <a:t>меню</a:t>
            </a:r>
            <a:endParaRPr lang="ru-RU" sz="32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" name="Picture 5" descr="C:\Documents and Settings\User\Рабочий стол\фото столовая\DSC_00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24" y="1295442"/>
            <a:ext cx="3000428" cy="2149709"/>
          </a:xfrm>
          <a:prstGeom prst="round2DiagRect">
            <a:avLst>
              <a:gd name="adj1" fmla="val 16667"/>
              <a:gd name="adj2" fmla="val 23166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perspectiveContrastingRightFacing"/>
            <a:lightRig rig="threePt" dir="t"/>
          </a:scene3d>
        </p:spPr>
      </p:pic>
      <p:pic>
        <p:nvPicPr>
          <p:cNvPr id="6146" name="Picture 2" descr="http://oglyad.net/obz/zp/darjya/5124/1297694065-fruktovyj-kompot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00100" y="3357562"/>
            <a:ext cx="1000100" cy="13577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558" name="Picture 6" descr="D:\Для презентаций\getImage.jpe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86512" y="4429132"/>
            <a:ext cx="2619372" cy="19645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559" name="Picture 7" descr="D:\Для презентаций\images (6)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143636" y="1571612"/>
            <a:ext cx="2643206" cy="17589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perspectiveHeroicExtremeLeftFacing"/>
            <a:lightRig rig="threePt" dir="t"/>
          </a:scene3d>
        </p:spPr>
      </p:pic>
      <p:pic>
        <p:nvPicPr>
          <p:cNvPr id="23557" name="Picture 5" descr="D:\Для презентаций\001_kasha_011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57224" y="4572008"/>
            <a:ext cx="2571173" cy="1916692"/>
          </a:xfrm>
          <a:prstGeom prst="round2DiagRect">
            <a:avLst>
              <a:gd name="adj1" fmla="val 16667"/>
              <a:gd name="adj2" fmla="val 27996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isometricOffAxis1Right"/>
            <a:lightRig rig="threePt" dir="t"/>
          </a:scene3d>
        </p:spPr>
      </p:pic>
      <p:pic>
        <p:nvPicPr>
          <p:cNvPr id="6152" name="Picture 8" descr="http://sdelay-sam.su/sites/sdelay-sam.su/files/imagecache/full/image/stat/1/kompot_iz_apelsina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357686" y="1785926"/>
            <a:ext cx="1441277" cy="9858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54" name="Picture 10" descr="http://t3.gstatic.com/images?q=tbn:ANd9GcT6KC1UzmHEXigtV4k54PYL7QPmMcwx4u2zeXehXuBLPll72N2UGIAGss2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786578" y="3286124"/>
            <a:ext cx="1657337" cy="12414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isometricOffAxis2Left"/>
            <a:lightRig rig="threePt" dir="t"/>
          </a:scene3d>
        </p:spPr>
      </p:pic>
      <p:pic>
        <p:nvPicPr>
          <p:cNvPr id="23" name="333усат.wpl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13" cstate="print"/>
          <a:stretch>
            <a:fillRect/>
          </a:stretch>
        </p:blipFill>
        <p:spPr>
          <a:xfrm>
            <a:off x="8953509" y="6500834"/>
            <a:ext cx="190491" cy="142868"/>
          </a:xfrm>
          <a:prstGeom prst="rect">
            <a:avLst/>
          </a:prstGeom>
        </p:spPr>
      </p:pic>
    </p:spTree>
  </p:cSld>
  <p:clrMapOvr>
    <a:masterClrMapping/>
  </p:clrMapOvr>
  <p:transition spd="med" advTm="35272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9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9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900"/>
                            </p:stCondLst>
                            <p:childTnLst>
                              <p:par>
                                <p:cTn id="3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900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900"/>
                            </p:stCondLst>
                            <p:childTnLst>
                              <p:par>
                                <p:cTn id="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900"/>
                            </p:stCondLst>
                            <p:childTnLst>
                              <p:par>
                                <p:cTn id="5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900"/>
                            </p:stCondLst>
                            <p:childTnLst>
                              <p:par>
                                <p:cTn id="6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3620"/>
                            </p:stCondLst>
                            <p:childTnLst>
                              <p:par>
                                <p:cTn id="66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6170"/>
                            </p:stCondLst>
                            <p:childTnLst>
                              <p:par>
                                <p:cTn id="73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decel="100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decel="100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37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decel="100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7170"/>
                            </p:stCondLst>
                            <p:childTnLst>
                              <p:par>
                                <p:cTn id="1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8170"/>
                            </p:stCondLst>
                            <p:childTnLst>
                              <p:par>
                                <p:cTn id="12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0170"/>
                            </p:stCondLst>
                            <p:childTnLst>
                              <p:par>
                                <p:cTn id="1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117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3170"/>
                            </p:stCondLst>
                            <p:childTnLst>
                              <p:par>
                                <p:cTn id="14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9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4170"/>
                            </p:stCondLst>
                            <p:childTnLst>
                              <p:par>
                                <p:cTn id="15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2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800" decel="100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26170"/>
                            </p:stCondLst>
                            <p:childTnLst>
                              <p:par>
                                <p:cTn id="15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800" decel="100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800" decel="100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800" decel="100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00" decel="100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7170"/>
                            </p:stCondLst>
                            <p:childTnLst>
                              <p:par>
                                <p:cTn id="16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800" decel="100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800" decel="100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800" decel="100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800" decel="100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8170"/>
                            </p:stCondLst>
                            <p:childTnLst>
                              <p:par>
                                <p:cTn id="1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numSld="12">
                <p:cTn id="18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video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5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0" grpId="0" animBg="1"/>
      <p:bldP spid="10" grpId="1" animBg="1"/>
      <p:bldP spid="11" grpId="0"/>
      <p:bldP spid="11" grpId="1"/>
      <p:bldP spid="13" grpId="0"/>
      <p:bldP spid="13" grpId="1"/>
      <p:bldP spid="14" grpId="0"/>
      <p:bldP spid="14" grpId="1"/>
      <p:bldP spid="14" grpId="2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усатый нянь.wpl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 flipH="1">
            <a:off x="8953509" y="6500834"/>
            <a:ext cx="190491" cy="142868"/>
          </a:xfrm>
          <a:prstGeom prst="rect">
            <a:avLst/>
          </a:prstGeom>
        </p:spPr>
      </p:pic>
      <p:sp>
        <p:nvSpPr>
          <p:cNvPr id="2" name="Выноска-облако 1"/>
          <p:cNvSpPr/>
          <p:nvPr/>
        </p:nvSpPr>
        <p:spPr>
          <a:xfrm>
            <a:off x="1714480" y="0"/>
            <a:ext cx="5286412" cy="1000108"/>
          </a:xfrm>
          <a:prstGeom prst="cloudCallout">
            <a:avLst>
              <a:gd name="adj1" fmla="val -53232"/>
              <a:gd name="adj2" fmla="val 42354"/>
            </a:avLst>
          </a:prstGeom>
          <a:solidFill>
            <a:srgbClr val="FFFF99">
              <a:alpha val="53725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5984" y="285728"/>
            <a:ext cx="412638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Народ скаже, як зав</a:t>
            </a:r>
            <a:r>
              <a:rPr lang="en-US" sz="28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’</a:t>
            </a:r>
            <a:r>
              <a:rPr lang="ru-RU" sz="2800" b="1" dirty="0" err="1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яже</a:t>
            </a:r>
            <a:r>
              <a:rPr lang="uk-UA" sz="28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!</a:t>
            </a:r>
            <a:endParaRPr lang="ru-RU" sz="28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Рисунок 5" descr="Рисунок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714348" y="642918"/>
            <a:ext cx="1285852" cy="2097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Группа 16"/>
          <p:cNvGrpSpPr/>
          <p:nvPr/>
        </p:nvGrpSpPr>
        <p:grpSpPr>
          <a:xfrm>
            <a:off x="5715008" y="1500174"/>
            <a:ext cx="2459051" cy="2133601"/>
            <a:chOff x="2009358" y="1156453"/>
            <a:chExt cx="2459051" cy="2133601"/>
          </a:xfrm>
        </p:grpSpPr>
        <p:pic>
          <p:nvPicPr>
            <p:cNvPr id="28676" name="Picture 4" descr="http://t2.gstatic.com/images?q=tbn:ANd9GcRzGvVzU5fS1Kt4V-CkwIx2v519amTrYhf8VRko9oq7HYagyEFEG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rot="2485438">
              <a:off x="2009358" y="1156453"/>
              <a:ext cx="2143125" cy="2133601"/>
            </a:xfrm>
            <a:prstGeom prst="rect">
              <a:avLst/>
            </a:prstGeom>
            <a:noFill/>
          </p:spPr>
        </p:pic>
        <p:sp>
          <p:nvSpPr>
            <p:cNvPr id="12" name="TextBox 11"/>
            <p:cNvSpPr txBox="1"/>
            <p:nvPr/>
          </p:nvSpPr>
          <p:spPr>
            <a:xfrm>
              <a:off x="2571736" y="1857364"/>
              <a:ext cx="1896673" cy="707886"/>
            </a:xfrm>
            <a:prstGeom prst="rect">
              <a:avLst/>
            </a:prstGeom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1001">
              <a:schemeClr val="lt2"/>
            </a:fillRef>
            <a:effectRef idx="0">
              <a:scrgbClr r="0" g="0" b="0"/>
            </a:effectRef>
            <a:fontRef idx="major"/>
          </p:style>
          <p:txBody>
            <a:bodyPr wrap="none" rtlCol="0">
              <a:spAutoFit/>
            </a:bodyPr>
            <a:lstStyle/>
            <a:p>
              <a:r>
                <a:rPr lang="ru-RU" sz="2000" b="1" dirty="0" smtClean="0"/>
                <a:t>Борщ </a:t>
              </a:r>
              <a:r>
                <a:rPr lang="ru-RU" sz="2000" b="1" dirty="0" err="1" smtClean="0"/>
                <a:t>і</a:t>
              </a:r>
              <a:r>
                <a:rPr lang="ru-RU" sz="2000" b="1" dirty="0" smtClean="0"/>
                <a:t> каша – </a:t>
              </a:r>
            </a:p>
            <a:p>
              <a:r>
                <a:rPr lang="ru-RU" sz="2000" b="1" dirty="0" err="1" smtClean="0"/>
                <a:t>їжа</a:t>
              </a:r>
              <a:r>
                <a:rPr lang="ru-RU" sz="2000" b="1" dirty="0" smtClean="0"/>
                <a:t> наша.</a:t>
              </a:r>
              <a:endParaRPr lang="uk-UA" sz="2000" b="1" dirty="0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2000232" y="1357298"/>
            <a:ext cx="3199595" cy="2143125"/>
            <a:chOff x="5587247" y="1229537"/>
            <a:chExt cx="3199595" cy="2143125"/>
          </a:xfrm>
        </p:grpSpPr>
        <p:pic>
          <p:nvPicPr>
            <p:cNvPr id="28680" name="Picture 8" descr="http://t2.gstatic.com/images?q=tbn:ANd9GcShm2DrxW6mWGrwFa78bgbeCufTXgk3q41lDgcEAsam-J6_J5ma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 rot="2658125">
              <a:off x="5587247" y="1229537"/>
              <a:ext cx="2143125" cy="2143125"/>
            </a:xfrm>
            <a:prstGeom prst="rect">
              <a:avLst/>
            </a:prstGeom>
            <a:noFill/>
          </p:spPr>
        </p:pic>
        <p:sp>
          <p:nvSpPr>
            <p:cNvPr id="13" name="TextBox 12"/>
            <p:cNvSpPr txBox="1"/>
            <p:nvPr/>
          </p:nvSpPr>
          <p:spPr>
            <a:xfrm>
              <a:off x="6357950" y="1928802"/>
              <a:ext cx="2428892" cy="707886"/>
            </a:xfrm>
            <a:prstGeom prst="rect">
              <a:avLst/>
            </a:prstGeom>
            <a:solidFill>
              <a:srgbClr val="CDF2FF"/>
            </a:solidFill>
            <a:ln>
              <a:solidFill>
                <a:srgbClr val="C00000"/>
              </a:solidFill>
            </a:ln>
          </p:spPr>
          <p:style>
            <a:lnRef idx="0">
              <a:scrgbClr r="0" g="0" b="0"/>
            </a:lnRef>
            <a:fillRef idx="1001">
              <a:schemeClr val="lt2"/>
            </a:fillRef>
            <a:effectRef idx="0">
              <a:scrgbClr r="0" g="0" b="0"/>
            </a:effectRef>
            <a:fontRef idx="major"/>
          </p:style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 </a:t>
              </a:r>
              <a:r>
                <a:rPr lang="ru-RU" sz="2000" b="1" dirty="0" err="1" smtClean="0"/>
                <a:t>Гречана</a:t>
              </a:r>
              <a:r>
                <a:rPr lang="ru-RU" sz="2000" b="1" dirty="0" smtClean="0"/>
                <a:t> каша</a:t>
              </a:r>
            </a:p>
            <a:p>
              <a:r>
                <a:rPr lang="ru-RU" sz="2000" b="1" dirty="0" smtClean="0"/>
                <a:t> сама себе хвалить</a:t>
              </a:r>
              <a:r>
                <a:rPr lang="ru-RU" sz="2000" dirty="0" smtClean="0"/>
                <a:t>. </a:t>
              </a: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440496" y="3655182"/>
            <a:ext cx="2155193" cy="2143125"/>
            <a:chOff x="440496" y="3655182"/>
            <a:chExt cx="2155193" cy="2143125"/>
          </a:xfrm>
        </p:grpSpPr>
        <p:pic>
          <p:nvPicPr>
            <p:cNvPr id="28682" name="Picture 10" descr="http://t2.gstatic.com/images?q=tbn:ANd9GcTHYfJwDSvNVOi7eTKKLh8juhQPEzEKEZbXfPGqjY7atzjeRnTf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 rot="2471066">
              <a:off x="440496" y="3655182"/>
              <a:ext cx="2143125" cy="2143125"/>
            </a:xfrm>
            <a:prstGeom prst="rect">
              <a:avLst/>
            </a:prstGeom>
            <a:noFill/>
          </p:spPr>
        </p:pic>
        <p:sp>
          <p:nvSpPr>
            <p:cNvPr id="14" name="TextBox 13"/>
            <p:cNvSpPr txBox="1"/>
            <p:nvPr/>
          </p:nvSpPr>
          <p:spPr>
            <a:xfrm>
              <a:off x="642910" y="4429132"/>
              <a:ext cx="1952779" cy="70788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C0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/>
                <a:t>Не в </a:t>
              </a:r>
              <a:r>
                <a:rPr lang="ru-RU" sz="2000" b="1" dirty="0" err="1" smtClean="0"/>
                <a:t>міру</a:t>
              </a:r>
              <a:r>
                <a:rPr lang="ru-RU" sz="2000" b="1" dirty="0" smtClean="0"/>
                <a:t> </a:t>
              </a:r>
              <a:r>
                <a:rPr lang="ru-RU" sz="2000" b="1" dirty="0" err="1" smtClean="0"/>
                <a:t>їда</a:t>
              </a:r>
              <a:r>
                <a:rPr lang="ru-RU" sz="2000" b="1" dirty="0" smtClean="0"/>
                <a:t> – </a:t>
              </a:r>
            </a:p>
            <a:p>
              <a:r>
                <a:rPr lang="ru-RU" sz="2000" b="1" dirty="0" smtClean="0"/>
                <a:t>хвороба </a:t>
              </a:r>
              <a:r>
                <a:rPr lang="ru-RU" sz="2000" b="1" dirty="0" err="1" smtClean="0"/>
                <a:t>й</a:t>
              </a:r>
              <a:r>
                <a:rPr lang="ru-RU" sz="2000" b="1" dirty="0" smtClean="0"/>
                <a:t> </a:t>
              </a:r>
              <a:r>
                <a:rPr lang="ru-RU" sz="2000" b="1" dirty="0" err="1" smtClean="0"/>
                <a:t>біда</a:t>
              </a:r>
              <a:r>
                <a:rPr lang="ru-RU" sz="2000" b="1" dirty="0" smtClean="0"/>
                <a:t>. </a:t>
              </a:r>
              <a:endParaRPr lang="uk-UA" sz="2000" b="1" dirty="0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2714612" y="3943732"/>
            <a:ext cx="3358612" cy="2143125"/>
            <a:chOff x="2714612" y="3943732"/>
            <a:chExt cx="3358612" cy="2143125"/>
          </a:xfrm>
        </p:grpSpPr>
        <p:pic>
          <p:nvPicPr>
            <p:cNvPr id="28684" name="Picture 12" descr="http://t0.gstatic.com/images?q=tbn:ANd9GcSl6r4iIiTMtyIVgIfM1atPX-NZvusEVTzN986A4jf8QWHlsc5f4w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rot="2606333">
              <a:off x="3300780" y="3943732"/>
              <a:ext cx="2143125" cy="2143125"/>
            </a:xfrm>
            <a:prstGeom prst="rect">
              <a:avLst/>
            </a:prstGeom>
            <a:noFill/>
          </p:spPr>
        </p:pic>
        <p:sp>
          <p:nvSpPr>
            <p:cNvPr id="15" name="TextBox 14"/>
            <p:cNvSpPr txBox="1"/>
            <p:nvPr/>
          </p:nvSpPr>
          <p:spPr>
            <a:xfrm>
              <a:off x="2714612" y="4786322"/>
              <a:ext cx="3358612" cy="707886"/>
            </a:xfrm>
            <a:prstGeom prst="rect">
              <a:avLst/>
            </a:prstGeom>
            <a:solidFill>
              <a:schemeClr val="accent6">
                <a:lumMod val="20000"/>
                <a:lumOff val="80000"/>
                <a:alpha val="96000"/>
              </a:schemeClr>
            </a:solidFill>
            <a:ln>
              <a:solidFill>
                <a:srgbClr val="C0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/>
                <a:t>Не </a:t>
              </a:r>
              <a:r>
                <a:rPr lang="ru-RU" sz="2000" b="1" dirty="0" err="1" smtClean="0"/>
                <a:t>побігаєш</a:t>
              </a:r>
              <a:r>
                <a:rPr lang="ru-RU" sz="2000" b="1" dirty="0" smtClean="0"/>
                <a:t> - </a:t>
              </a:r>
              <a:r>
                <a:rPr lang="ru-RU" sz="2000" b="1" dirty="0" err="1" smtClean="0"/>
                <a:t>не</a:t>
              </a:r>
              <a:r>
                <a:rPr lang="ru-RU" sz="2000" b="1" dirty="0" smtClean="0"/>
                <a:t> </a:t>
              </a:r>
              <a:r>
                <a:rPr lang="ru-RU" sz="2000" b="1" dirty="0" err="1" smtClean="0"/>
                <a:t>пообідаєш</a:t>
              </a:r>
              <a:r>
                <a:rPr lang="ru-RU" sz="2000" b="1" dirty="0" smtClean="0"/>
                <a:t>,</a:t>
              </a:r>
            </a:p>
            <a:p>
              <a:r>
                <a:rPr lang="ru-RU" sz="2000" b="1" dirty="0" smtClean="0"/>
                <a:t> не </a:t>
              </a:r>
              <a:r>
                <a:rPr lang="ru-RU" sz="2000" b="1" dirty="0" err="1" smtClean="0"/>
                <a:t>пообідаєш</a:t>
              </a:r>
              <a:r>
                <a:rPr lang="ru-RU" sz="2000" b="1" dirty="0" smtClean="0"/>
                <a:t> - </a:t>
              </a:r>
              <a:r>
                <a:rPr lang="ru-RU" sz="2000" b="1" dirty="0" err="1" smtClean="0"/>
                <a:t>не</a:t>
              </a:r>
              <a:r>
                <a:rPr lang="ru-RU" sz="2000" b="1" dirty="0" smtClean="0"/>
                <a:t> </a:t>
              </a:r>
              <a:r>
                <a:rPr lang="ru-RU" sz="2000" b="1" dirty="0" err="1" smtClean="0"/>
                <a:t>побігаєш</a:t>
              </a:r>
              <a:r>
                <a:rPr lang="ru-RU" sz="2000" b="1" dirty="0" smtClean="0"/>
                <a:t>.</a:t>
              </a:r>
              <a:endParaRPr lang="uk-UA" sz="2000" b="1" dirty="0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6500826" y="4000504"/>
            <a:ext cx="2229819" cy="2143125"/>
            <a:chOff x="6561539" y="3796898"/>
            <a:chExt cx="2229819" cy="2143125"/>
          </a:xfrm>
        </p:grpSpPr>
        <p:pic>
          <p:nvPicPr>
            <p:cNvPr id="28678" name="Picture 6" descr="http://t3.gstatic.com/images?q=tbn:ANd9GcS1q-6gnHyVpRy0U0HClg_i25kb8oDstOtMHDlFFkaxCK3YcsXJq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 rot="2434426">
              <a:off x="6561539" y="3796898"/>
              <a:ext cx="2143125" cy="2143125"/>
            </a:xfrm>
            <a:prstGeom prst="rect">
              <a:avLst/>
            </a:prstGeom>
            <a:noFill/>
          </p:spPr>
        </p:pic>
        <p:sp>
          <p:nvSpPr>
            <p:cNvPr id="16" name="TextBox 15"/>
            <p:cNvSpPr txBox="1"/>
            <p:nvPr/>
          </p:nvSpPr>
          <p:spPr>
            <a:xfrm>
              <a:off x="6786578" y="4643446"/>
              <a:ext cx="2004780" cy="70788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C0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ru-RU" sz="2000" b="1" dirty="0" err="1" smtClean="0"/>
                <a:t>Які</a:t>
              </a:r>
              <a:r>
                <a:rPr lang="ru-RU" sz="2000" b="1" dirty="0" smtClean="0"/>
                <a:t> </a:t>
              </a:r>
              <a:r>
                <a:rPr lang="ru-RU" sz="2000" b="1" dirty="0" err="1" smtClean="0"/>
                <a:t>харчі</a:t>
              </a:r>
              <a:r>
                <a:rPr lang="ru-RU" sz="2000" b="1" dirty="0" smtClean="0"/>
                <a:t> – </a:t>
              </a:r>
            </a:p>
            <a:p>
              <a:r>
                <a:rPr lang="ru-RU" sz="2000" b="1" dirty="0" err="1" smtClean="0"/>
                <a:t>таке</a:t>
              </a:r>
              <a:r>
                <a:rPr lang="ru-RU" sz="2000" b="1" dirty="0" smtClean="0"/>
                <a:t> </a:t>
              </a:r>
              <a:r>
                <a:rPr lang="ru-RU" sz="2000" b="1" dirty="0" err="1" smtClean="0"/>
                <a:t>й</a:t>
              </a:r>
              <a:r>
                <a:rPr lang="ru-RU" sz="2000" b="1" dirty="0" smtClean="0"/>
                <a:t> </a:t>
              </a:r>
              <a:r>
                <a:rPr lang="ru-RU" sz="2000" b="1" dirty="0" err="1" smtClean="0"/>
                <a:t>здоров'я</a:t>
              </a:r>
              <a:r>
                <a:rPr lang="ru-RU" sz="2000" b="1" dirty="0" smtClean="0"/>
                <a:t>. </a:t>
              </a:r>
            </a:p>
          </p:txBody>
        </p:sp>
      </p:grpSp>
    </p:spTree>
  </p:cSld>
  <p:clrMapOvr>
    <a:masterClrMapping/>
  </p:clrMapOvr>
  <p:transition spd="med" advTm="26613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1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500"/>
                            </p:stCondLst>
                            <p:childTnLst>
                              <p:par>
                                <p:cTn id="36" presetID="15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0"/>
                            </p:stCondLst>
                            <p:childTnLst>
                              <p:par>
                                <p:cTn id="43" presetID="1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numSld="10">
                <p:cTn id="4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video>
          </p:childTnLst>
        </p:cTn>
      </p:par>
    </p:tnLst>
    <p:bldLst>
      <p:bldP spid="2" grpId="0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-облако 1"/>
          <p:cNvSpPr/>
          <p:nvPr/>
        </p:nvSpPr>
        <p:spPr>
          <a:xfrm>
            <a:off x="2786050" y="428604"/>
            <a:ext cx="6357950" cy="4429156"/>
          </a:xfrm>
          <a:prstGeom prst="cloudCallout">
            <a:avLst>
              <a:gd name="adj1" fmla="val -57246"/>
              <a:gd name="adj2" fmla="val 11386"/>
            </a:avLst>
          </a:prstGeom>
          <a:solidFill>
            <a:srgbClr val="FFFF99">
              <a:alpha val="53725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0364" y="1357298"/>
            <a:ext cx="5912196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36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Будьте всі здорові, друзі!</a:t>
            </a:r>
          </a:p>
          <a:p>
            <a:pPr algn="ctr"/>
            <a:r>
              <a:rPr lang="uk-UA" sz="36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 усмішкою в світ ідіть!</a:t>
            </a:r>
          </a:p>
          <a:p>
            <a:pPr algn="ctr"/>
            <a:r>
              <a:rPr lang="uk-UA" sz="36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Хай вам щиро сонце світить.</a:t>
            </a:r>
          </a:p>
          <a:p>
            <a:pPr algn="ctr"/>
            <a:r>
              <a:rPr lang="uk-UA" sz="36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Всі здоровими ростіть!</a:t>
            </a:r>
            <a:endParaRPr lang="ru-RU" sz="36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Рисунок 5" descr="Рисунок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571472" y="1928802"/>
            <a:ext cx="2786082" cy="4543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20608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750"/>
                            </p:stCondLst>
                            <p:childTnLst>
                              <p:par>
                                <p:cTn id="22" presetID="36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3" grpId="1"/>
      <p:bldP spid="3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-облако 4"/>
          <p:cNvSpPr/>
          <p:nvPr/>
        </p:nvSpPr>
        <p:spPr>
          <a:xfrm>
            <a:off x="1000100" y="285728"/>
            <a:ext cx="6858048" cy="2428892"/>
          </a:xfrm>
          <a:prstGeom prst="cloudCallout">
            <a:avLst>
              <a:gd name="adj1" fmla="val -43238"/>
              <a:gd name="adj2" fmla="val 64641"/>
            </a:avLst>
          </a:prstGeom>
          <a:solidFill>
            <a:srgbClr val="FFFF99">
              <a:alpha val="53725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D:\Для презентаций\images (2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2571744"/>
            <a:ext cx="2357454" cy="22447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0" name="Picture 4" descr="D:\Для презентаций\images (2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2714620"/>
            <a:ext cx="2295525" cy="19907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2285984" y="357166"/>
            <a:ext cx="405540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Любі друзі, </a:t>
            </a:r>
          </a:p>
          <a:p>
            <a:pPr algn="ctr"/>
            <a:r>
              <a:rPr lang="uk-UA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– </a:t>
            </a:r>
            <a:r>
              <a:rPr lang="uk-UA" sz="2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Пізнайко</a:t>
            </a:r>
            <a:r>
              <a:rPr lang="uk-UA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! </a:t>
            </a:r>
          </a:p>
          <a:p>
            <a:pPr algn="ctr"/>
            <a:r>
              <a:rPr lang="uk-UA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Вам мої вітання!</a:t>
            </a:r>
          </a:p>
          <a:p>
            <a:pPr algn="ctr"/>
            <a:r>
              <a:rPr lang="uk-UA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Зараз я всім розповім</a:t>
            </a:r>
          </a:p>
          <a:p>
            <a:pPr algn="ctr"/>
            <a:r>
              <a:rPr lang="uk-UA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про правильне харчування</a:t>
            </a:r>
            <a:endParaRPr lang="uk-UA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098" name="Picture 2" descr="http://amritaclub.do.am/statta/vitaminiamrit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3286124"/>
            <a:ext cx="3143272" cy="31432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5" descr="Рисунок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285720" y="3000372"/>
            <a:ext cx="1571636" cy="2446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17893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6642E-6 C 0.00226 0.00046 0.00903 0.00208 0.01163 0.0037 C 0.02344 0.01133 0.00886 0.00462 0.02031 0.00948 C 0.02587 0.01688 0.03142 0.02428 0.03906 0.02682 C 0.04271 0.03029 0.04983 0.03608 0.05365 0.03862 C 0.0625 0.0444 0.07327 0.04579 0.08264 0.05018 C 0.08872 0.0629 0.10243 0.06614 0.11302 0.06938 C 0.12031 0.07585 0.12917 0.0784 0.13767 0.08094 C 0.14479 0.08742 0.15 0.08857 0.15938 0.0888 C 0.19167 0.08996 0.22396 0.08996 0.25642 0.09065 C 0.26059 0.0925 0.26528 0.09274 0.26945 0.09459 C 0.27101 0.09528 0.27222 0.09736 0.27379 0.09829 C 0.28056 0.10222 0.28854 0.10499 0.29566 0.108 C 0.30208 0.11378 0.3099 0.11632 0.31736 0.11956 C 0.32205 0.12373 0.32656 0.12488 0.33177 0.12743 C 0.44618 0.12673 0.56806 0.17692 0.67535 0.12349 C 0.68941 0.11656 0.67188 0.12188 0.68837 0.11771 C 0.69462 0.11355 0.70104 0.11378 0.70712 0.10985 C 0.71719 0.10337 0.72483 0.09227 0.73333 0.08302 C 0.7349 0.0814 0.73611 0.07909 0.73767 0.07724 C 0.73906 0.07585 0.74063 0.0747 0.74202 0.07331 C 0.74601 0.06961 0.75365 0.06175 0.75365 0.06198 C 0.75886 0.05088 0.76823 0.04139 0.77535 0.03284 C 0.78316 0.02336 0.78837 0.01156 0.79705 0.0037 C 0.80139 -0.00486 0.80886 -0.01203 0.81441 -0.01943 C 0.8158 -0.02128 0.81875 -0.02521 0.81875 -0.02498 C 0.82257 -0.03932 0.82083 -0.05389 0.82465 -0.06776 C 0.82257 -0.08349 0.81962 -0.09875 0.81597 -0.11402 C 0.81476 -0.11887 0.81181 -0.12281 0.81007 -0.12743 C 0.80851 -0.13599 0.80504 -0.14709 0.80139 -0.15449 C 0.79879 -0.16513 0.79323 -0.16929 0.78542 -0.17183 C 0.72083 -0.23034 0.62136 -0.21786 0.55191 -0.17183 C 0.54202 -0.16513 0.53142 -0.16004 0.52014 -0.15657 C 0.49844 -0.13691 0.4632 -0.14015 0.44045 -0.13899 C 0.43906 -0.1383 0.4375 -0.13807 0.43611 -0.13714 C 0.43455 -0.13599 0.43333 -0.13391 0.43177 -0.13321 C 0.41511 -0.12512 0.39566 -0.12535 0.3783 -0.12373 C 0.33976 -0.11009 0.32361 -0.11702 0.26806 -0.11587 C 0.25538 -0.11517 0.24271 -0.11517 0.23038 -0.11402 C 0.22292 -0.11332 0.21441 -0.10685 0.20712 -0.1043 C 0.1974 -0.10107 0.19028 -0.09968 0.17969 -0.09852 C 0.16406 -0.09367 0.15781 -0.06661 0.14045 -0.06568 C 0.11875 -0.06453 0.09705 -0.06453 0.07535 -0.06383 C 0.06476 -0.05435 0.06215 -0.04672 0.05504 -0.03284 C 0.0507 -0.02429 0.04514 -0.02544 0.03906 -0.02336 C 0.03281 -0.02128 0.02743 -0.01527 0.0217 -0.01157 C 0.01788 -0.00902 0.01024 -0.00856 0.00712 -0.00787 C 0.00573 -0.00648 0.00399 -0.00555 0.00278 -0.00393 C -0.00017 0.00023 -1.11111E-6 0.00462 -1.11111E-6 2.6642E-6 Z " pathEditMode="relative" rAng="0" ptsTypes="fffffffffffffffffffffffffffffffffffffffffffffffff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2" y="-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8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93062E-6 L 0.48038 -0.01041 " pathEditMode="relative" ptsTypes="AA">
                                      <p:cBhvr>
                                        <p:cTn id="32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64662E-6 L -0.48038 0.0104 " pathEditMode="relative" ptsTypes="AA">
                                      <p:cBhvr>
                                        <p:cTn id="34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Для презентаций\загруженное (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93556" y="1472174"/>
            <a:ext cx="3733809" cy="2847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D:\Для презентаций\загруженное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668454">
            <a:off x="1241500" y="1460587"/>
            <a:ext cx="3525349" cy="241961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29" name="Picture 5" descr="D:\Для презентаций\загруженное (6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2786058"/>
            <a:ext cx="3771908" cy="24872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1" name="Picture 7" descr="D:\Для презентаций\images (20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53200" y="357166"/>
            <a:ext cx="2590800" cy="17621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3" name="Picture 9" descr="D:\Для презентаций\images (16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4" y="3714752"/>
            <a:ext cx="4147978" cy="28574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34" name="Picture 10" descr="D:\Для презентаций\images (19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4143380"/>
            <a:ext cx="3962411" cy="242888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4" name="Выноска-облако 13"/>
          <p:cNvSpPr/>
          <p:nvPr/>
        </p:nvSpPr>
        <p:spPr>
          <a:xfrm>
            <a:off x="214282" y="0"/>
            <a:ext cx="8286808" cy="2214578"/>
          </a:xfrm>
          <a:prstGeom prst="cloudCallout">
            <a:avLst>
              <a:gd name="adj1" fmla="val -46929"/>
              <a:gd name="adj2" fmla="val 36235"/>
            </a:avLst>
          </a:prstGeom>
          <a:solidFill>
            <a:srgbClr val="FFFF99">
              <a:alpha val="53725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5" descr="Рисунок1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142844" y="1714488"/>
            <a:ext cx="1571636" cy="2446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500034" y="428604"/>
            <a:ext cx="800264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Щоб у місті металургів гарно почуватись </a:t>
            </a:r>
          </a:p>
          <a:p>
            <a:pPr algn="ctr"/>
            <a:r>
              <a:rPr lang="uk-UA" sz="32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треба, друзі, нам усім  - </a:t>
            </a:r>
          </a:p>
          <a:p>
            <a:pPr algn="ctr"/>
            <a:r>
              <a:rPr lang="uk-UA" sz="32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раціонально харчуватись!</a:t>
            </a:r>
            <a:endParaRPr lang="ru-RU" sz="3200" b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30" name="Picture 6" descr="D:\Для презентаций\Kryvyi_Rih_coat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10575" y="285728"/>
            <a:ext cx="733425" cy="941387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20733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5" descr="Рисунок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285720" y="1428736"/>
            <a:ext cx="1571636" cy="2446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ыноска-облако 4"/>
          <p:cNvSpPr/>
          <p:nvPr/>
        </p:nvSpPr>
        <p:spPr>
          <a:xfrm>
            <a:off x="357158" y="285728"/>
            <a:ext cx="8786842" cy="1428760"/>
          </a:xfrm>
          <a:prstGeom prst="cloudCallout">
            <a:avLst>
              <a:gd name="adj1" fmla="val -38802"/>
              <a:gd name="adj2" fmla="val 50728"/>
            </a:avLst>
          </a:prstGeom>
          <a:solidFill>
            <a:srgbClr val="FFFF99">
              <a:alpha val="53725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428604"/>
            <a:ext cx="7918963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 err="1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Щоб</a:t>
            </a:r>
            <a:r>
              <a:rPr lang="ru-RU" sz="36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харчування</a:t>
            </a:r>
            <a:r>
              <a:rPr lang="ru-RU" sz="36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було</a:t>
            </a:r>
            <a:r>
              <a:rPr lang="ru-RU" sz="36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раціональним</a:t>
            </a:r>
            <a:r>
              <a:rPr lang="ru-RU" sz="36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– </a:t>
            </a:r>
          </a:p>
          <a:p>
            <a:pPr algn="ctr"/>
            <a:r>
              <a:rPr lang="ru-RU" sz="3600" b="1" dirty="0" err="1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вживай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:</a:t>
            </a:r>
          </a:p>
          <a:p>
            <a:pPr algn="ctr"/>
            <a:endParaRPr lang="ru-RU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20831806">
            <a:off x="322985" y="4024297"/>
            <a:ext cx="221454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вуглеводи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</a:t>
            </a:r>
            <a:endParaRPr lang="ru-RU" sz="3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57488" y="1571612"/>
            <a:ext cx="133241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жири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</a:t>
            </a:r>
            <a:endParaRPr lang="ru-RU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143504" y="1714488"/>
            <a:ext cx="131799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білки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</a:t>
            </a:r>
            <a:endParaRPr lang="ru-RU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173588" y="1643050"/>
            <a:ext cx="197041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вітаміни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</a:t>
            </a:r>
            <a:endParaRPr lang="ru-RU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000496" y="3714752"/>
            <a:ext cx="3212739" cy="64633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мікроелементи</a:t>
            </a:r>
            <a:endParaRPr lang="ru-RU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6929454" y="2288537"/>
            <a:ext cx="1888181" cy="1859601"/>
            <a:chOff x="6929454" y="2288537"/>
            <a:chExt cx="1888181" cy="1859601"/>
          </a:xfrm>
        </p:grpSpPr>
        <p:pic>
          <p:nvPicPr>
            <p:cNvPr id="22531" name="Picture 3" descr="D:\Для презентаций\33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6127953">
              <a:off x="7321683" y="2246198"/>
              <a:ext cx="1453614" cy="1538291"/>
            </a:xfrm>
            <a:prstGeom prst="rect">
              <a:avLst/>
            </a:prstGeom>
            <a:noFill/>
          </p:spPr>
        </p:pic>
        <p:pic>
          <p:nvPicPr>
            <p:cNvPr id="22530" name="Picture 2" descr="D:\Для презентаций\30.gif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929454" y="3000372"/>
              <a:ext cx="1753922" cy="847729"/>
            </a:xfrm>
            <a:prstGeom prst="rect">
              <a:avLst/>
            </a:prstGeom>
            <a:noFill/>
          </p:spPr>
        </p:pic>
        <p:pic>
          <p:nvPicPr>
            <p:cNvPr id="22533" name="Picture 5" descr="D:\Для презентаций\46.gif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358082" y="3500438"/>
              <a:ext cx="685800" cy="647700"/>
            </a:xfrm>
            <a:prstGeom prst="rect">
              <a:avLst/>
            </a:prstGeom>
            <a:noFill/>
          </p:spPr>
        </p:pic>
      </p:grpSp>
      <p:grpSp>
        <p:nvGrpSpPr>
          <p:cNvPr id="21" name="Группа 20"/>
          <p:cNvGrpSpPr/>
          <p:nvPr/>
        </p:nvGrpSpPr>
        <p:grpSpPr>
          <a:xfrm>
            <a:off x="3428992" y="4286256"/>
            <a:ext cx="2560149" cy="1966919"/>
            <a:chOff x="3286116" y="4286256"/>
            <a:chExt cx="2560149" cy="1966919"/>
          </a:xfrm>
        </p:grpSpPr>
        <p:pic>
          <p:nvPicPr>
            <p:cNvPr id="22535" name="Picture 7" descr="D:\Для презентаций\11.gif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714744" y="4286256"/>
              <a:ext cx="2131521" cy="1747847"/>
            </a:xfrm>
            <a:prstGeom prst="rect">
              <a:avLst/>
            </a:prstGeom>
            <a:noFill/>
          </p:spPr>
        </p:pic>
        <p:pic>
          <p:nvPicPr>
            <p:cNvPr id="22534" name="Picture 6" descr="D:\Для презентаций\34.gif"/>
            <p:cNvPicPr>
              <a:picLocks noChangeAspect="1" noChangeArrowheads="1" noCrop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286116" y="5214950"/>
              <a:ext cx="914400" cy="1038225"/>
            </a:xfrm>
            <a:prstGeom prst="rect">
              <a:avLst/>
            </a:prstGeom>
            <a:noFill/>
          </p:spPr>
        </p:pic>
      </p:grpSp>
      <p:pic>
        <p:nvPicPr>
          <p:cNvPr id="22536" name="Picture 8" descr="D:\Для презентаций\17 (1)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15074" y="4000504"/>
            <a:ext cx="2428892" cy="2428892"/>
          </a:xfrm>
          <a:prstGeom prst="rect">
            <a:avLst/>
          </a:prstGeom>
          <a:noFill/>
        </p:spPr>
      </p:pic>
      <p:pic>
        <p:nvPicPr>
          <p:cNvPr id="22537" name="Picture 9" descr="D:\Для презентаций\8 (1)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142976" y="4429132"/>
            <a:ext cx="2500324" cy="1389069"/>
          </a:xfrm>
          <a:prstGeom prst="rect">
            <a:avLst/>
          </a:prstGeom>
          <a:noFill/>
        </p:spPr>
      </p:pic>
      <p:pic>
        <p:nvPicPr>
          <p:cNvPr id="22538" name="Picture 10" descr="D:\Для презентаций\3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643174" y="1857364"/>
            <a:ext cx="2010655" cy="1285884"/>
          </a:xfrm>
          <a:prstGeom prst="rect">
            <a:avLst/>
          </a:prstGeom>
          <a:noFill/>
        </p:spPr>
      </p:pic>
      <p:pic>
        <p:nvPicPr>
          <p:cNvPr id="22539" name="Picture 11" descr="D:\Для презентаций\1.gif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571604" y="2214554"/>
            <a:ext cx="2000264" cy="1420035"/>
          </a:xfrm>
          <a:prstGeom prst="rect">
            <a:avLst/>
          </a:prstGeom>
          <a:noFill/>
        </p:spPr>
      </p:pic>
      <p:pic>
        <p:nvPicPr>
          <p:cNvPr id="22540" name="Picture 12" descr="D:\Для презентаций\2.gif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929190" y="2000240"/>
            <a:ext cx="1643074" cy="1012399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25706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3000"/>
                            </p:stCondLst>
                            <p:childTnLst>
                              <p:par>
                                <p:cTn id="6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6000"/>
                            </p:stCondLst>
                            <p:childTnLst>
                              <p:par>
                                <p:cTn id="9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4" grpId="0"/>
      <p:bldP spid="15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Стрелка вверх 20"/>
          <p:cNvSpPr/>
          <p:nvPr/>
        </p:nvSpPr>
        <p:spPr>
          <a:xfrm rot="2572750">
            <a:off x="5452926" y="2325763"/>
            <a:ext cx="357190" cy="1349618"/>
          </a:xfrm>
          <a:prstGeom prst="upArrow">
            <a:avLst>
              <a:gd name="adj1" fmla="val 50000"/>
              <a:gd name="adj2" fmla="val 5742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Стрелка вверх 14"/>
          <p:cNvSpPr/>
          <p:nvPr/>
        </p:nvSpPr>
        <p:spPr>
          <a:xfrm rot="19154770">
            <a:off x="3713777" y="2356040"/>
            <a:ext cx="357190" cy="1209016"/>
          </a:xfrm>
          <a:prstGeom prst="upArrow">
            <a:avLst>
              <a:gd name="adj1" fmla="val 50000"/>
              <a:gd name="adj2" fmla="val 5742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2" name="Стрелка вверх 21"/>
          <p:cNvSpPr/>
          <p:nvPr/>
        </p:nvSpPr>
        <p:spPr>
          <a:xfrm rot="13992844">
            <a:off x="3679932" y="4267570"/>
            <a:ext cx="357190" cy="1162380"/>
          </a:xfrm>
          <a:prstGeom prst="upArrow">
            <a:avLst>
              <a:gd name="adj1" fmla="val 50000"/>
              <a:gd name="adj2" fmla="val 5742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3" name="Стрелка вверх 22"/>
          <p:cNvSpPr/>
          <p:nvPr/>
        </p:nvSpPr>
        <p:spPr>
          <a:xfrm rot="7295726">
            <a:off x="5553518" y="4233122"/>
            <a:ext cx="357190" cy="1162380"/>
          </a:xfrm>
          <a:prstGeom prst="upArrow">
            <a:avLst>
              <a:gd name="adj1" fmla="val 50000"/>
              <a:gd name="adj2" fmla="val 5742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Выноска-облако 1"/>
          <p:cNvSpPr/>
          <p:nvPr/>
        </p:nvSpPr>
        <p:spPr>
          <a:xfrm>
            <a:off x="214282" y="357166"/>
            <a:ext cx="7929618" cy="1357322"/>
          </a:xfrm>
          <a:prstGeom prst="cloudCallout">
            <a:avLst>
              <a:gd name="adj1" fmla="val 47690"/>
              <a:gd name="adj2" fmla="val 44171"/>
            </a:avLst>
          </a:prstGeom>
          <a:solidFill>
            <a:srgbClr val="FFFF99">
              <a:alpha val="53725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32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5" descr="Рисунок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928670"/>
            <a:ext cx="1500198" cy="2446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 descr="Смайлики Смайлики анимированные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4786322"/>
            <a:ext cx="1829507" cy="1500198"/>
          </a:xfrm>
          <a:prstGeom prst="rect">
            <a:avLst/>
          </a:prstGeom>
          <a:noFill/>
        </p:spPr>
      </p:pic>
      <p:pic>
        <p:nvPicPr>
          <p:cNvPr id="2059" name="Picture 11" descr="Смайлики Смайлики анимированные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4429131"/>
            <a:ext cx="2206924" cy="2130823"/>
          </a:xfrm>
          <a:prstGeom prst="rect">
            <a:avLst/>
          </a:prstGeom>
          <a:noFill/>
        </p:spPr>
      </p:pic>
      <p:pic>
        <p:nvPicPr>
          <p:cNvPr id="2061" name="Picture 13" descr="Смайлики Смайлики анимированные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0" y="2357430"/>
            <a:ext cx="3107553" cy="1988834"/>
          </a:xfrm>
          <a:prstGeom prst="rect">
            <a:avLst/>
          </a:prstGeom>
          <a:noFill/>
        </p:spPr>
      </p:pic>
      <p:pic>
        <p:nvPicPr>
          <p:cNvPr id="2065" name="Picture 17" descr="http://www.animashka.info/_ph/61/1/297301899.jpg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9322" y="2000240"/>
            <a:ext cx="1785950" cy="2287621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5500694" y="1857364"/>
            <a:ext cx="189186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Енергію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643570" y="4214818"/>
            <a:ext cx="290913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Задоволення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2844" y="4000504"/>
            <a:ext cx="397416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Вітаміни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 </a:t>
            </a:r>
            <a:r>
              <a:rPr lang="ru-RU" sz="36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мінерали</a:t>
            </a:r>
            <a:endParaRPr lang="ru-RU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28596" y="1785926"/>
            <a:ext cx="400545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Поживні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</a:t>
            </a:r>
            <a:r>
              <a:rPr lang="ru-RU" sz="36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речовини</a:t>
            </a:r>
            <a:endParaRPr lang="ru-RU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071538" y="571480"/>
            <a:ext cx="65532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Що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ти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отримуєш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разом </a:t>
            </a:r>
            <a:r>
              <a:rPr lang="ru-RU" sz="36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іжею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: </a:t>
            </a:r>
            <a:endParaRPr lang="ru-RU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194" name="Picture 2" descr="http://www.shram.kiev.ua/img/talk/smiles/image194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3372" y="3214686"/>
            <a:ext cx="1500195" cy="15001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 advTm="30453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6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6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6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600"/>
                            </p:stCondLst>
                            <p:childTnLst>
                              <p:par>
                                <p:cTn id="5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36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600"/>
                            </p:stCondLst>
                            <p:childTnLst>
                              <p:par>
                                <p:cTn id="6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76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5" grpId="0" animBg="1"/>
      <p:bldP spid="22" grpId="0" animBg="1"/>
      <p:bldP spid="23" grpId="0" animBg="1"/>
      <p:bldP spid="2" grpId="0" animBg="1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5" name="Picture 13" descr="http://t0.gstatic.com/images?q=tbn:ANd9GcQXjLrQ3rnFKpm_gZtB3XMivJEHVPh3Dt_mnAFeJxS8z_GfqzUc_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4786322"/>
            <a:ext cx="1873380" cy="1285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83" name="Picture 11" descr="http://t1.gstatic.com/images?q=tbn:ANd9GcRj3g12VFWTJ3C1O8xEO94u2eFUsOTNMZufCOFio72e5QEdIOl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3214686"/>
            <a:ext cx="1990725" cy="14668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81" name="Picture 9" descr="http://t2.gstatic.com/images?q=tbn:ANd9GcSgKbLmkOl8yyEjr4eVDvS80Y7_KoLgNRAuqc2-OrEtLUk0im-Q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929198"/>
            <a:ext cx="1852179" cy="13573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9" name="Picture 7" descr="http://webmed.com.ua/uploads/files/images/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3357562"/>
            <a:ext cx="1968774" cy="15077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7" name="Picture 5" descr="http://t1.gstatic.com/images?q=tbn:ANd9GcRDILRc_9wndQ3th1znxFZtOFD25nkXDUKq0QQhmibjFRti6Wkc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43438" y="2000240"/>
            <a:ext cx="2000264" cy="15118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 descr="http://t0.gstatic.com/images?q=tbn:ANd9GcQQ3DzXPp52lE88x7bXn_l9oPFHYKaT6RcaGalkzWq3oPp5bh4b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71538" y="2000240"/>
            <a:ext cx="2028825" cy="14382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Выноска-облако 1"/>
          <p:cNvSpPr/>
          <p:nvPr/>
        </p:nvSpPr>
        <p:spPr>
          <a:xfrm>
            <a:off x="785786" y="357166"/>
            <a:ext cx="6715172" cy="1285884"/>
          </a:xfrm>
          <a:prstGeom prst="cloudCallout">
            <a:avLst>
              <a:gd name="adj1" fmla="val 53759"/>
              <a:gd name="adj2" fmla="val 22963"/>
            </a:avLst>
          </a:prstGeom>
          <a:solidFill>
            <a:srgbClr val="FFFF99">
              <a:alpha val="53725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5" descr="Рисунок1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215206" y="571480"/>
            <a:ext cx="1500198" cy="2446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" name="Picture 1" descr="D:\Для презентаций\смайлик кушает.g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071802" y="4071942"/>
            <a:ext cx="2214578" cy="22145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 rot="17189821">
            <a:off x="3134237" y="3745064"/>
            <a:ext cx="2803114" cy="302341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дефіцит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4858698">
            <a:off x="1940465" y="3039841"/>
            <a:ext cx="2496572" cy="44697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надлишок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1" name="Выноска-облако 30"/>
          <p:cNvSpPr/>
          <p:nvPr/>
        </p:nvSpPr>
        <p:spPr>
          <a:xfrm>
            <a:off x="857224" y="2285992"/>
            <a:ext cx="2428892" cy="1357322"/>
          </a:xfrm>
          <a:prstGeom prst="cloudCallout">
            <a:avLst>
              <a:gd name="adj1" fmla="val -7789"/>
              <a:gd name="adj2" fmla="val 32216"/>
            </a:avLst>
          </a:prstGeom>
          <a:solidFill>
            <a:srgbClr val="FFFF99">
              <a:alpha val="51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ТВАРИННІ  БІЛКИ</a:t>
            </a:r>
            <a:endParaRPr lang="uk-UA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Выноска-облако 31"/>
          <p:cNvSpPr/>
          <p:nvPr/>
        </p:nvSpPr>
        <p:spPr>
          <a:xfrm>
            <a:off x="0" y="3500438"/>
            <a:ext cx="2428892" cy="1223970"/>
          </a:xfrm>
          <a:prstGeom prst="cloudCallout">
            <a:avLst>
              <a:gd name="adj1" fmla="val -7789"/>
              <a:gd name="adj2" fmla="val 32216"/>
            </a:avLst>
          </a:prstGeom>
          <a:solidFill>
            <a:srgbClr val="FFFF99">
              <a:alpha val="51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ВІТАМІНИ</a:t>
            </a:r>
            <a:endParaRPr lang="uk-UA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Выноска-облако 32"/>
          <p:cNvSpPr/>
          <p:nvPr/>
        </p:nvSpPr>
        <p:spPr>
          <a:xfrm>
            <a:off x="0" y="4857760"/>
            <a:ext cx="2428892" cy="1357322"/>
          </a:xfrm>
          <a:prstGeom prst="cloudCallout">
            <a:avLst>
              <a:gd name="adj1" fmla="val -7789"/>
              <a:gd name="adj2" fmla="val 32216"/>
            </a:avLst>
          </a:prstGeom>
          <a:solidFill>
            <a:srgbClr val="FFFF99">
              <a:alpha val="51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МІКРО-, МАКРОЕЛЕМЕНТИ</a:t>
            </a:r>
            <a:endParaRPr lang="uk-UA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10800000" flipV="1">
            <a:off x="2143902" y="5286388"/>
            <a:ext cx="570710" cy="2151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0800000">
            <a:off x="1785918" y="4357694"/>
            <a:ext cx="1000132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0800000">
            <a:off x="2357422" y="3429000"/>
            <a:ext cx="714380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Выноска-облако 37"/>
          <p:cNvSpPr/>
          <p:nvPr/>
        </p:nvSpPr>
        <p:spPr>
          <a:xfrm>
            <a:off x="4357686" y="2071678"/>
            <a:ext cx="2428892" cy="1357322"/>
          </a:xfrm>
          <a:prstGeom prst="cloudCallout">
            <a:avLst>
              <a:gd name="adj1" fmla="val -7789"/>
              <a:gd name="adj2" fmla="val 32216"/>
            </a:avLst>
          </a:prstGeom>
          <a:solidFill>
            <a:srgbClr val="FFFF99">
              <a:alpha val="51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ТВАРИННІ  ЖИРИ</a:t>
            </a:r>
            <a:endParaRPr lang="uk-UA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Выноска-облако 38"/>
          <p:cNvSpPr/>
          <p:nvPr/>
        </p:nvSpPr>
        <p:spPr>
          <a:xfrm>
            <a:off x="5429256" y="3071810"/>
            <a:ext cx="2428892" cy="1357322"/>
          </a:xfrm>
          <a:prstGeom prst="cloudCallout">
            <a:avLst>
              <a:gd name="adj1" fmla="val -29613"/>
              <a:gd name="adj2" fmla="val 41003"/>
            </a:avLst>
          </a:prstGeom>
          <a:solidFill>
            <a:srgbClr val="FFFF99">
              <a:alpha val="51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ЦУКОР</a:t>
            </a:r>
            <a:endParaRPr lang="uk-UA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Выноска-облако 39"/>
          <p:cNvSpPr/>
          <p:nvPr/>
        </p:nvSpPr>
        <p:spPr>
          <a:xfrm>
            <a:off x="6072198" y="4500570"/>
            <a:ext cx="2428892" cy="1357322"/>
          </a:xfrm>
          <a:prstGeom prst="cloudCallout">
            <a:avLst>
              <a:gd name="adj1" fmla="val -7789"/>
              <a:gd name="adj2" fmla="val 32216"/>
            </a:avLst>
          </a:prstGeom>
          <a:solidFill>
            <a:srgbClr val="FFFF99">
              <a:alpha val="51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СІЛЬ</a:t>
            </a:r>
            <a:endParaRPr lang="uk-UA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5715008" y="5357826"/>
            <a:ext cx="428628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5572132" y="4071942"/>
            <a:ext cx="714380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 flipH="1" flipV="1">
            <a:off x="4786314" y="3286124"/>
            <a:ext cx="571504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рямоугольник 48"/>
          <p:cNvSpPr/>
          <p:nvPr/>
        </p:nvSpPr>
        <p:spPr>
          <a:xfrm>
            <a:off x="1000100" y="714356"/>
            <a:ext cx="6111865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Знай про те, які бувають порушення</a:t>
            </a:r>
          </a:p>
          <a:p>
            <a:pPr algn="ctr"/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харчування:</a:t>
            </a:r>
          </a:p>
          <a:p>
            <a:pPr algn="ctr"/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uk-UA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" name="333усат.wpl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11" cstate="print"/>
          <a:stretch>
            <a:fillRect/>
          </a:stretch>
        </p:blipFill>
        <p:spPr>
          <a:xfrm flipV="1">
            <a:off x="8715404" y="6357958"/>
            <a:ext cx="95252" cy="71439"/>
          </a:xfrm>
          <a:prstGeom prst="rect">
            <a:avLst/>
          </a:prstGeom>
        </p:spPr>
      </p:pic>
    </p:spTree>
  </p:cSld>
  <p:clrMapOvr>
    <a:masterClrMapping/>
  </p:clrMapOvr>
  <p:transition spd="med" advTm="35287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3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0"/>
                            </p:stCondLst>
                            <p:childTnLst>
                              <p:par>
                                <p:cTn id="6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80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20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4000"/>
                            </p:stCondLst>
                            <p:childTnLst>
                              <p:par>
                                <p:cTn id="9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6000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8000"/>
                            </p:stCondLst>
                            <p:childTnLst>
                              <p:par>
                                <p:cTn id="1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numSld="12">
                <p:cTn id="13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video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8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7" grpId="0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333усат.wpl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858280" y="6500834"/>
            <a:ext cx="95240" cy="71430"/>
          </a:xfrm>
          <a:prstGeom prst="rect">
            <a:avLst/>
          </a:prstGeom>
        </p:spPr>
      </p:pic>
      <p:sp>
        <p:nvSpPr>
          <p:cNvPr id="27" name="Выноска-облако 26"/>
          <p:cNvSpPr/>
          <p:nvPr/>
        </p:nvSpPr>
        <p:spPr>
          <a:xfrm>
            <a:off x="3286116" y="0"/>
            <a:ext cx="4214842" cy="1428736"/>
          </a:xfrm>
          <a:prstGeom prst="cloudCallout">
            <a:avLst>
              <a:gd name="adj1" fmla="val 52088"/>
              <a:gd name="adj2" fmla="val 51629"/>
            </a:avLst>
          </a:prstGeom>
          <a:solidFill>
            <a:srgbClr val="FFFF99">
              <a:alpha val="53725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5" descr="Рисунок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928670"/>
            <a:ext cx="1500198" cy="2446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71868" y="214290"/>
            <a:ext cx="3339056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Те, що смачно – </a:t>
            </a:r>
          </a:p>
          <a:p>
            <a:pPr algn="ctr"/>
            <a:r>
              <a:rPr lang="uk-UA" sz="28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не завжди корисно!</a:t>
            </a:r>
            <a:endParaRPr lang="ru-RU" sz="28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6628" name="Picture 4" descr="http://t1.gstatic.com/images?q=tbn:ANd9GcThlihbJfvN1ddPbvmKW50fIXefWhC3PfaG2Ef0sQjhJodxxTeZ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6" y="3286124"/>
            <a:ext cx="1809750" cy="13620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6630" name="AutoShape 6" descr="data:image/jpeg;base64,/9j/4AAQSkZJRgABAQAAAQABAAD/2wCEAAkGBhQSERUUExQWFRUWGBkaGBgXGRocGBwYFxgYGhoZHRsXHSYeHBwjHhgWHy8gIycpLCwsGh8xNTAqNSYsLCkBCQoKDgwOGg8PGiolHyQpKSwvKS0sLCwsKiwsLCwsLCwpLCwsLCksLCwsLCwsKSwsLCksLCwsLCwsKSwsLCwpLP/AABEIAMABBgMBIgACEQEDEQH/xAAbAAACAwEBAQAAAAAAAAAAAAAEBQADBgIHAf/EAEQQAAEDAgMEBQoFAgUDBQEAAAECAxEAIQQSMQUGQVETImFxgRUzU3ORkqGxstEyQlLB8AcUI2Jy4fEXQ5MWgoOEo1T/xAAaAQACAwEBAAAAAAAAAAAAAAACAwABBAUG/8QALxEAAgEDAwIEBAYDAAAAAAAAAQIAAxEhBBIxE0EFIlFhMnGRoRQjQoGx4RXB8f/aAAwDAQACEQMRAD8A9b2VspkstEtNkltH5E/pHZRXkhn0TfuJ+1TZHmGvVo+kUZUkgfkhn0TfuJ+1TyQz6Jv3E/ajKlSSB+SGfRN+4n7VPJDPom/cT9qMqVJIH5IZ9E37iftU8kM+ib9xP2oypUkgfkhn0TfuJ+1TySz6Fv3E/ar38QlAJUQAOdINo7zKt0STH6lCxHZQM4UZhKpbiOPJLPom/cT9qGxbOFa/GhpM6ShMnwis4w8p7Ot5xRbTqAsJE8BFhzpUrbC5K0mbiJOaUjQGRp3VnbUgC8eunJNrx/it4cEn8LAXwBDSQD4qAoFe8zRjLg278wn9k0InHIStDryy7lkhpCAGwpQ1PCR20sx+MzurWOqkxCLCOd47qQ2obkGPSgt7ER5tbbBbunDMiYjMzqCJm5FKnt5F5J6FoExB6JGXXtHKarSyrEEIUuQm4K1EJTHHXhNq+YpQdSWumBQyRFyAY0AIHWHZS2rucgw1pIMESzAY/FvyWmWVhMSOiatOg0pvjdrIbyBbaETAKywggKiTYGayzGI6PrNkpJ4iR8PbXDiEvLT0hJVolRFkkkXjkOy9ANSwxcwmoKTe2I0f3lUFQ22y4mJzHDhI7u+vh3yUBfDYaeMN0XjschENFAeSkDKvKptAIERyM60qxamVZilpQJFusIB9n4Z4mias44aUtNDysc7L3kUqSrBMqGgIDaTPcRerGd+MLmyuYRKYMEpS2QPhWRCgMua6Z60QVZewm3Ovu02MOkf4RcIJ0UBx7rWoBqqgW4Ms6ZL2tPUcPjcEpIORtMiRnay6/wCpNMEbNYOjTXuJ9uleLK26/wAHVi0azb/iuBvBiUIyJfXAEDmBM2PCnDxFe4izoT2M9v8AJLPoW/cT9qnkhn0TfuJ+1eW7G/qPiUltDikqSCApakmcvEqA1769I2bvG06E9YJKjABIhR/ynQ92vZWulqUqcTLUoPT5hXkhn0TfuJ+1TyQz6Jv3E/ai5qVpiIJ5IZ9E37iftU8kM+ib9xP2oypUkgfkhn0TfuJ+1TyQz6Fv3E/ajKlSSZXfHZzaWElLaEnpBolI/KvkKlEb7+YT6wfSupVQhG2yPMNerR9Ioyg9keYa9Wj6RRlXBkqVKlSSSpUqVJJKAxW1kJJGsDhz5V9xeOAsCBzUdBWfW7mUYScnBR1UeMJ5dppFSpbiNppfmU4pwlzOsjQZEAyBxlZPVjjEUPicespIUo31gn9uFEOoPf8Az50PjWskBAWtSoIhIA5XKj+1Y2uczYABBWmUgwolCALmJJ5AX17RVuHUwc61FShORKIIVrr2gxXD2CbRn6dwN5UhQRIJPPny0rh3ENsKbCXhneTAyiSJTmtrA4TQAWFyJZN8AytphP8AchDoyIylSRHWJJgZutIi9oBq3aTmHbbS0lTfSLMIU4byswmQk2Aka1ThcEnpSsrIUQczi5JPIdmmgFDYnHNdIlCDmUTAhKombXiBfS9DfBxLtcjJhuD2OpLsf4K1JSFKEykTIBPjoKK2viWGw30x6R1QMZR1TF4ABFu+9dsEsJW4sZlQEhtsKJkH82QGflWR2v0ruIC3QpIF0oKtFHjBAN+VQsEGO8pVLtmdMPS5nW2lKJ83c2m4P+x+FPkP9OR/bMhsNqEleQCTcEWzEiOHtpZgtq5WyhTaHJJMmx0jKSREfvQWzcYjooxDSi4VHrJJUnLwGUH8VjOtJD2GCI5kJ7T7tDaBdWR0oPRqUD0ZjrTeTx0nWutnbSgKSGkurM5SoKVEA2yp14nSky8Q0lZS2FZRcSnLbWO+nzmyThHWHHXOjQVCVInMlRBMdtuI7bUtQzNeMayi0zpecEBYg84UNew39tW4VBWsIKkIB/MuybX1jWjt+MV/iNoQ8lQur8Im5iCoQe3SmCNv4ZtaTh8OVLcAb6MiTwgpNwVE2Nri9qA0l3ZMLqNtBAg7+w/7fI6XGXkg3bveQeHEUHiyyoZUNKS4SAMqhllRFoPs141XtHCOtPkPoCCCHEZSCPxWhXIaeFF4raSsSvJ0SXHlSElMJVI52g9xqjbI49pFvhufeMmNgNJwvRuhLeIkytRJuFGII6sRa1IHdnrSJnMibKSZTPO2njWi3aSuHWcQ2uVZSkFGdAAkFUiez/m9WbFXhimMjiCggO9ZUEmZBtYETFgYo3QNYjEBahW98/xO9jb74jCno8ShSkj9VlgdhOvjXouzNqtvoC21SOINiOwg3FecbT2k06tBR1i0qyVmUrSeF7nuNdYfeLonVKaQU6ZUzeBEpI4p1McOFaqOs6ZsxuJnq6fflRYz1GpQey9opebCxxFxyoyuurBhcTmkEYMlSpUopUzu+/mE+sH0rqVN9/MJ9YPpXUqoQjbZHmGvVo+kUZQeyPMNerR9IoyrgyVKlSpJJQW0cdkTAGZRslI1J7+AGpNFPLgE0vSzJvS3a2IagHmAhtUdaJ4xpPjVOKJQ0ShJW4bJFsveonQTRu0sTkHVSpxZ/KkcJiSrQePKuXGb1mtH7otMjlIAuOZ1+dVvEx1VFM6lMT3AkGPCjcW2GkFbqkoSY6xMAeP70I2lKjClDIBmUZ1twOnK/Kllc2jL95n07MbQrOSlCj/3FqJUqe1Xd8q7w7zbj4ZQ4245kUq3JOskDX71S3tEPdMAB0WdSUKHFMAGCZ4yB3VTszCMMKzqSpOUWUgHNPKRfQm9JsB8o65tL8W7CiDYiJHH+GuMPjkpzFbfSGBlBVAHOQbcqS4raCXMTOHw7mZVipxasyjHUhKpkC0UbjMItogOQnNcDMCba6HXs7qXkZEMAHBlZ2s/1squgE9RDZEAmZUoxcm3AUJs1hfSKdxC3HkEX1MxplzW1t3TTXZOJabUtbyCrKAUJCcwm8mOJFtbClOG33cW+ouz/blSihEDOBpAI0TNyO+KHHJMIXyFE+4rF5pCUFCQRdUXPZE2HbzrrDNOOGEIKyNQAZjmY8da+bZxWFU3mQSlWb8Mk2PG4tHKidkbaxCh0WGJjVRyJIEzqo695pOC2ftDztx958e2M+UEhslIVB0BzQCRCr2oH/usrXmV0SgsJUoxKDNwbRwoZ7E49l5SlKUFunSykqUBawlMgCBFGbbS2lpDhcc/uDlLrTiSOsfxkCAE30ixBHGiOMrIPRvtLtvbYbxWMSpxCm2AiJgKUVagHiBciYOns+NobQrpsH0rimyJKUFQRrcqy620g60q/uQpIg98XvpXOF2u81mCFlIUZUnUEiwJB7OVK3gnzQ9htZZ925tF3ELDinCVJECwEDWIEfGjt39kO4nMQOqgwVfhGYi0EAkm94FrXvSXHbRW44VqgzrlAToNYHGnm5mGQ8XUuOLQhMf4SFFJVmB62YHQaWEmeFWqljY5hOdiYxK8TtHEMkjO6kJJgzmFtbkQRbxps07jFYf+7C2spbJMC60CYzWylQvEmR41ztDHOYJYbCw63ACA5ClAJ6uUkaxbXURWfd2kSVCSlKr5R+C99OQoSwW4F5FQvY2EpeJV1ib8Io7ZWMWx/ilGZC5HWEpVBjXn20Lh0gOJzXSFArAI/DxArQuPttqUhrrMKF0GQMx1Uibp4HlM0m4AuTGtza0Zbsb4BtYziJMTwyzp4c69QbcCgCDIOhrxPCNFKgoaj+aVut0t4oUWnICD+A8uafbp/tXR0Gqt5GPynP1mm/Ws2tSvgr7XcnJmd338wn1g+ldSpvv5hPrB9K6lVCEbbI8w16tH0ijKD2R5hr1aPpFGVcGSpUqGpJAto4kJKAo/jUEjtUZgfCrooZ/CIW6FKSFKbMpJ4GIke019GGX0xWV9XLlSgdpBKjzNoFZybmH2gWK2gBiUsgTmQVE3tBAE8IM0SoJHWUoJHMmB8a+IfLjjg/KkhIPMwCr2E1xiSD1Te8QYj40MOZreHZ7eKWW3UrITBSoKKUqSqTaDcCOVCbZdLLAZwuGTYAJKlAoA4yF9Y/Gme9roZLTzriEIbkBIFyVjLe9kjWw+VK8Q8VhSkArSkST+UDhJ8R7KS3JEemQLwzZuGSpGZZCUpgZUQOF+5Nv5rWaa3vQpbyG2UqCF9VaYUVDiOuLxwg6VZiXAUFC7hQg+PKKRYPZiWM2QmCZ62sHTx0pJJvHKg7zrDbzKGKUtLWXXIVDSRBkAjt00moxigvE9JiQX4TCAJSEKkEZUpN+Nu2YqnpAJPcKM3Z2y1hlvuuhRciG4AtJOeBwOgntNJBzkxzDFwIRitmuYk5m+q2pIIC15TMkEZQCQLcaW4bCtofKXwYTIMKulQveOHYKXYbaS8ZjVjOGAsqVmJICQIsI/EojhTXam7jWHR0iMQpxSlAELCRmKiRIg6jtoHUDI/wCwl52kzvbbGHCAtCsxJjITMWnNMTHYao2LiWmkxkPSSSpxJMkcBEgAAfeqtobEeQjMoAiNUqCo7bHSq9iYNLilBbnRkAZUkfimZMkxbl20gFgfQxhClcm872ntxanm1tOKhpaVozgWUImYseV+Fc7c24t/KrJpIWRdJBMjXTjxqvHYPIrKYPI8CDxjhpxq7YW2V4YrAJKFxI5KFswmxtaKivfDGXttlRmLkrjS1XYDCKfdDTYla5NzAAAlRUTwFc7VeQt9SmwQlUG/OBJjheTRGwsUWH0ujQAhQmJQRcT7D4UI2g+aNN9uBmD47BKacU2sAKSYMX+NUosQpJII0IMH+TTrbay8svFJAc6yeRSLCO4RSh7DFSFBPd3E6D+cqEML4hr8OYc+VuQ6qTnNlRAURYwdDpXIwmYT4THKtDtfaDbmGYbQnKpNynQJ6uXKDQGy2B0rIcnoysyBqTFh3UtgN21TKVztuRFTOBWhQWAFZVXQoWUOIrTPYBpSEraVZdigzKTB4HhTDa7banCGkZALEEAGQeI+FU4Vu4QOsqD1ecansqE/pMHduAbiUYbDEACPmD2GmWBZyrQuJGh7UmxjtGtctJGtx2cqZYVnMpKR+a3cYJHtj40C3viC7YzNZsLH9I1cyUkpPgSJ8aZUi3aRAWOR8b/7inlep0zl6SkzgVVCuQJnt9/MJ9YPpXUqb7+YT6wfSupT4IjbZHmGvVo+kUZQeyPMNerR9IoyrgyVKlSpJBV2V31FO8qCxmMV02XKAhIEqJuSeAHCOZqlW009L0IuYnxvI+Vc9qi7iAYxcy1b4QISI1+NzQL78d5qKdkx21ximQsK60KymBFvbNUSTHCwmW27gmFqlacygJuTE9omKB3x3pyYQYdhtQStGUmIE2z3GqiZHjRT6guIPLN2EWv20u2ijOAhItp3XmazlyRNIUY9om2c+sNAKJMDjrXWMxMwOYEzbjaeNaDA4JpeHcQQOkzGCdcsAAj/ACggzWLdxuZMCxBvQVG24jk82Z045eSbD513srDdLimm3FFLbiusRYmATA5E2T41Vs3CLfWW2klSoKjHBI1PLiBHGasxIgCZzZp7Qe/hpSQbZaGfQTRp3VZU6oIUG8sBKYK1SRqZgRyJnU2GtZ7amADayjMlcRdOlwOfHsrtptzFYiErJcKSVFRgBKBzGvdHGhcXgVtKKViCPjOkdhoHzmFTuDkzte0Xg0W0rMREG9uXdTXFIbLDbjaYJ6qhxkDWDxn50tKNDGtXhsACI5+2s7Pi0aFzG+wtmYcMdM+QoqzdWdALBIAM5jr2SO2s86mdNP2mjcPh8zqc/mxMzoTEgH41oRs5t8ocPUZSIASALCZPeToO6jJ3C4tBB2n1mWYw/HlXWJw5KYTx5+FMhh+HfHdVrbE8taydUg3j7i073ixgcbYShJScwznSAYGXutTdeAaZ6QZY6ZpKoAsHBYRy0nxNBs4S8ET8qanB5hHGm9YkcRBUC2Ykfw4sRx+0xX1hglaCOCgqO7XXsJp1slnoVElIUrmZiDoOyK7SxKyoi5M/H4UqwWxBzD3k3Bl+0crjhUkHQTNjIEGqsC2UOlwAXRl+M/zuopGFJJUAQn9/9jRjWCmKMsd14u4AtAcPh4JtPzpngG4WCeKSAeRBBH710jC3owI6vVFWlwbxNVgRaF7HT11nnf401oPZrcJmI/l/jNGV6fSLakJyapu0z2+/mE+sH0rqVN9/MJ9YPpXUrTBEbbI8w16tH0ijKD2R5hr1aPpFGVcGSvhr7UNSSYT++K+kkmcypjWxI07qUPbUHTIWpULSq5SdQBHH4jjWi3iwSWVSBZwnuCuNZ5Wx231hK+pMkGYJIE8e6vLVS1KqQfWGptG+zNtIfWrKRa8cYBg/OmOJalJgTYj+GsGpTGEezKdUlQ5kQRoZtyp9s7fNlzDlpKwVTFjqOffWunqA6m8YGziKXsMlvOZtpHHnRG1tkdFl60hSdQIGYgW+PwpftnAugJcywhZgEkQDwJ5C+pppjMRkabZWtLkWC0zwEBJzCbCL8bUO4bSRNAbzSreLbLam2G0p6qMubgYCYKbGbmZ7KyW0y0sjo0BASDMCJJOkU9OACs0mIjLaxPbf+TSVl5CSptyACq8/ETzBuKQxZjk8x6sqjEt3NxyWXcQFSSptJSACT1VSdO/jalGNJUVEghRUVRykzxqtGJLLpWg6jKe0TMe0CrMXtwuEApSNe+/brRsSVFu0sMAxnzZylJXnQYUJ14g2IPYRTLaWN6UtkphSQQYMzcx7JNA4N9OhUlPaePgATRj+DIGv4h+IcQYgis7uwNjxGq6XxzLdmMJDii4MycsJ7DOsfCmbmA/uGiUJCUJBOYiCTbgOFhFTYzzWUIcbB5kfMHnR8ZEBCTKND3DTjwmKq4tzIWzOcG8gtKS4OvFo/UI48qo2Tgsz0KshIBjgST2cBNFISJq4PAJJ0P7W/eqyTcytw7QLaWASX86R1E3CeBt97xTLGLBQBlAOs9kaVRgBnBzzMnjoOHwq15acmWbJMEnibmfjpQkG0vdmcsJiJpvhcOVJKkAkQYMWpWtICBmBv/IrQYHHIy5SvhHDSgVRexlO5tcTtzApyyDNh3yP+TVPRBIvHD+eNFuYhCEmVJAi5KgP3rO43fDCBYV0yVZJ6qAVSeEEW+NM2kxIqTSs4eEJSdBeD286KSyIrCq/qSpZPQ4eRaFOKv7E/KaN8qPuoku5BybATp26/GqdlQ2MVvM1JWALkA31PKh38f1QlvXKACNAox7SP3rOLSR1gSoqAgkk2jW+pocPuTafDWlLqLG1pGzNhu9tAhZZOZZuSqZA7P5zrRVi91tkP50vTkTpCtVA624d9bSvUaFmakNwtMT8zPb7+YT6wfSupU338wn1g+ldStkoRtsjzDXq0fSKMoPZHmGvVo+kUZVwZK+GvtcOmx7qo4EkV7VVnhOUKAIN+Y4+FYLejAYhK8wAUD+HITMSeEWrT7axLrTeZIN3EhIiVGTMAcZirdm7SRiEgL6jsaEjWa89WovW/MYZ7TVtAnlm2tzX3YccSTYylBGbhA6w1uZtwtS7ZW4RYx+HjOW1ONqMqElBIN0iD2e2vWn1qSrKrUVWt6TICAsDqrIuP24nhWddSygqPpLahjEv2jg+nbcEEDkeesgV5ni8HlV+JUcYOgBuIOlazEvvoCrrvqdZrDbY2i+hR6hjmUn9qyUS7P5cfOAabLCtnYnEuuhhsJXKpCphSU8SqRoB39msUx25uYE3Liis3OUDLfWAb+00t2Pt0sshxkJW8tZS5mEFKIBTl5SQZNNsVt95aPwNg9oJ+1aazsCOBIpaZTa+CcSJKc0fmQOA/UnWsy7tMTrWvDmIW+hJWmFLSPwCwJAMEX+Ndb97rNdItxCBc3N57600qyKQtTv6SMzCZtl1K/wqH37a339wgsssLOVwtJKQdeOWJHEAGJ0isJulsFlzGsh7N0ZWAQIkmeqk/wCUmAYvFbb+orWZ8KR+OxkflymR/wAVWqCFlQHn7RaE3uBmKF4xTa4NiDpRCtv8Zt9qm2ng4gOwJI6w5K/MPbcd9ZhrZxeVEdlKpKrC7YmrrngzX4XeULUlESVEAZbmSY0491NQcjriCtK1DMkJH4hb9JvPG1H7o7qYbZ7X9y6rrmwI1BI0SP1d1Zj+zDuLfxiurKuoFGYsAmY1hIGnGrqhVFwZQqsTgT7hd70IJSVSbiBM/Cmuz8aHEBQkmSAiJKlZSrq35JIk1jsHsdanVuLBJUSZjWTOnCtps7CLacZVByIJJtqFJKfko0ms9NMAxgZ2iHbe/i3R0TaSgDiqygdDCeB/kVZsNTirqWo2i5nXvpnvdu80450gISTHWGh7SOfbVeytnOKICEKIGpg5Z5TpQVa6unkEEbyYI1/dtLMKCxJspIKTB+HO1M0PFd14YBX+WCPiJ+JrXKwLLSQXVoTa5UoC/jVXlzAp/wC+3bkoftWIvVcfB/qaAiREGxCYQEgngIg8j30+w2zCABoOPeb0Lid8MA3B6VBm3Vkn2AU02ftvD4jzTqVdxn5XpXTqL5mEmwSleyoTANgbdx4e2qjhSFARBOlO8viKqdE+Gh40VIgQSl+JpWG8qQOQA9ld0BszG5hlOo+NMK91QqJUQMnE5jqVNjM7vv5hPrB9K6lTffzCfWD6V1KdII22R5hr1aPpFGUHsjzDXq0fSKMq4MlVPoUfwqy+E1bVbrgSJNCxAFzIMzF7644/2qkrWkOtOoKSkkWJhKo8b15y/vE624FKIRElKinrngbCAbC6vhXr+0MMh5KgtIOYQTF9Zse+D4V5Bv8AbqvMwrrOIB1TJFzaE8D3WrlNqOobDib6ICizTc7E3uaxgDbnUdglBV+ZIJ46HS/KrnWyhRCudeIN7RXmzpkKQANbpUPwqgzpf2mvT90d8ximw0/AdFgf1Ds7bG3Zbs5+q01xuHMctlOOJr8M4IuaFxTSF2IBFCrWUmKrVia5B1HYxvT7zley2RohPspTj9kj8pjspg5iqEcxFLasScQhTmde2WoGQbjSptTapLZTlJURysKfZZqhzDJ5UaajI3DiA+nDTPbpYAoc6ZSYyyUz+qLHvFN9oQqT8a6eBixoYtUx6hqNuMpNOqi0WYlmRlvB4CmOycGEwRYivqMJJrQbK2IVQVdUczUqVjbaI0UVGTPiMMXImVHtvRyNgJSmXISBe/z7LUm21/UXC4WW2B0rgsVA9UcDJ1tyFYLaO8rmMUMzpUomyYhKRp1QLeJvR0fD61TzOSBICOFE9AxO9GFw5hCC8dbfg9p1PG1J9pf1HeiG2W0T+ZRmJ5fyazTbMoClq6knMc3WGoAgzymgMYyotyhWlwSe61vCulS0lJSAR9ZRWaprf/EkErSkAAqtxTa8Hv7OFfMZvi6rItK1omQEIIgnSOPfNZ7C49ro0hQIiy51gEkAG8XyyYE+FcYx9BCEpJMEkXHVAAA0EVoNBN3EtVhWJefffIeUpSTmgqkhASnkLcp53q9xCEozJUJTbLa8Re2pvMVSrEpymF9IdIAuT+mBb9qswezHXEx0QQCBJUb98DjQs6gZwPpCVM4ljbxXJKJIm5gDKeY/mlAbPS6rEpVhAZQZKuHdbWtXsrcNbyhnWop4gWBr0HBbDYwbX5UganSsTawZFMbj9v7hGy4MTbE3lcTCcQmDwWnSe0a/OtW0sLEivOtubSD7yejH+GhU/wCog28JrfbHhxsBXVXzH8vWEactkYPpK1CBAGhjCVJUCOFP0GaTLzt6jMP1D96K2Xjc8gAwOPDurteGO1FzRcEXzmcqv5hui7ffzCfWD6V1Km+3mE+sH0rqV6CZhG2yPMNerR9Ioyg9keYa9Wj6RRlXBnwmlW0HyTA0/ejsbiAhMmw51lsXvWhuY0g6QVeJOg0rk+I1VsKRNrzRRQk7gI5ZwZN19UfGvq9nJy9VfyivNttb9rIJSDx429v2FYtzfHFuryIXlvoB+5rn0LG4CfuTmaxRZj8U9K25uK1iDJlKhMFOXj3i9YrbW4j2HT/gqKusFXhJBAN+rxvRezt5HGoS+SswOsDlj9jyiacJ2225bpCOaTqJ7DB48Jpq9XgW+se1JkzFe629ofSGniOlFgdM0fJXZxp64SKUO7p4VasxICtbSkyCDJ4c/GKboScsKIJ4EEGeWnGuZr9ER+Yo+cKm/Ywdy9UdHVziCKrzVyRxHz6iuFqq1S6qLZNWPeSUlM121hM1F4TAlRpjiFpYQTGZUWA1P2qmqG9l5liBqaaw6C48oJA5/IczWR21/UAOkoGdtEGAnUg2GY6AcbHgRQO38Li8U6VqWUj8qeCRyA/elQ3QVMqWTXb0mnoUxvqNdv4i2LE8QLFNtFs5V21Ej2xxtpSlGDIAKSQrjrA8a1LG6aR/PvRqN3Rx+ddP8bTTAN4vpEm8yT2NcKs0XIAURqqLXPOr2sY5BCUWPDWPhWxb3fRyoxjYyRwpD+IU7cQxSPrMAdm4h2BEJ7YGvGmGA3MMy4onsFb5nZYHCjsPgRyrHV8Wa1lxGCit8xLsjYaUWSgeArZbL3e0KtK7SWsIyXnYAGg4qPACsxtP+pC3OqynIOZ1+wrnKtXVHceI5UepimP3mu2tvCzhE5UjMv8ASNfE8Kwe1Ntu4hUrNuCZhIpYh5S1dY5yeA4kn41qt390FPAOO2TNkaSOZ7K3LSCYE0CnT0w3Mbmd7lbLDzkmYTF4sZmB+/sr0cbOCSCOFD7LwaWwAAABpVysbCj+m0Ht5fvWlbKuZxdTWarUJHEYYVyZHI/P+GiEpil2y3cynP8A2/vTKvQaY7qSsZy3FmIme338wn1g+ldSpvv5hPrB9K6laJQjbZHmGvVo+kUZQeyPMNerR9Ioyrgyt5kKBSoSDqKT7T2E2nDPJaaSFLQRbUxpc08rlwSCOygZFOSJYYjE8B2zhFHqJSSokADjJMAeNqIwm6QZcKXCEuISMygSsZ1EnLawhIHbNeg4jd9vOlwwkpClDUnMBY+0z4Cs1uY8lOIKXQBYkpUNVAXV/OdcgqVbE1U6jWuJmNt7FxDYlxuARIIuCDx5gXGtZTEuKHbH8Nezbz7Ubd6gkQJSeE2nwIt4Ulf2Ph32UNJZbD5F3FqXcjllPEeyYpCuNxvOpR1xQWdfpPLW9qOoMpWodyj96LZ3rxCVA9IVHhN/lT3H7nNgykOAdhBNraECJPCa039N90x0eIJkHqpzkQQMpJCTwvE3pv4hCCPtNNXV0tm60q3Z3hRjGoMJdRZSefJQ7D8DTAs3g0k2zs1np1Lw74OKaSVZkXStKRBQozBMwLTMitHsLHpxLYKhlWLKHI9nYeFef1enVDvp4B7en9TMlUNxBi1TDB7KJubDlxNMWsElN404msnvN/URtpYaa63BaxEJ7uZ7rCsVKm9Y7aYuZZbvCd6t7kYNIbaT0j6rJTwE8VEfLj2V59/1FeCil1IzCypkX491E4jeJtxYhMrJ1ANybcaE3v2Kps9IWgtKgM8WWFC0g66R2W0r0Gk0tJLJVTJ7n1mQ6gg3hLe+ja/xSk9tx7R9qZNbQChIII7DXmq2FT1ZUkiRzHYeRFWYTFuIu3m7RqPZyrdU8Np28hjF1IM9NQoGiGhWQ2NvJnspOUjj+X46VqMJiwYrj16D0jYzSjhuI0YRRKUVQwaIUa5jnMaJagU42XghdSrJSJJPIUBs3BlZFOMaylQSwfwKEq/zQRbun5UpU6jW7d4LtbAnmm9e8ase/kZSVNtyG0j4rPf8q62TuPiHYUsZEEgDSDInX7TXprOyWUdVKEwdeqASRobCrXnioJA4T2CRb2GvQdVVUKoxGjWlVCUhaLd3d228Og5gknlY6dp1Pwp80kJ0+Fh/BS7MPxKM/wCUaCq3trAaEXFvDX5g1nNW3MxsrVDcxmccQD2/CluJxlonWlj+0p48qP2BslWJXmVIaTr/AJjy+9Smr13CLIyrRXc01G77UNZjMrM31jRPwv401rlCYEV1Xr6aBECjtOGzbjeZ3ffzCfWD6V1Km+/mE+sH0rqUcgjbZHmGvVo+kUZQeyPMNerR9IoyrgyVKlSpJOS0OQrzbfrd1bTv9y2JQbqj8pNj4Hn39lel1w42CCCAQbEHQigdAwsYaOVNxPD8eFFuUG6R8zPgbmgMBtRYIM5SD+LiD4+NbLe3dJbBUtpJW0TPMo7COI7f4cQ4ieMRpA8K4legVnWpOri8fIx6ROdX5pGWIUDeCbkcaYYfaaP7VSSV5AqSkGxJ/UDeBAtxJ7qyLbhnrQRP7Rx4Wq5OKPDS8/z+aCuedwwI401bmM3sO2sGw01vInx0pjsZSWtIvwg9/E9mvbSBp4nhAjU/y9EpetM2H8msz7uDGdMWmsxOJDqSblPLS1rHSs4/gWUkQlsRZIUmese+u045IlItyHfcg1UsJWYN+txvaI8KBfIfLiQUpx5PkychUbjLAy8Dw53rh/ZuYAE6yTpAHbV5wwT+GRE2JkeHyqhThi/s08KYWJN4JpKYAd2WwoKtr4HwoROwmUwRzJEewD501cxRm+gH/FC4o9XNJPh32E91NWpUOLmToJzaJsbsUQdIJJHIVVs7OIQgXBtyUD8j20Y6snXQGBe/j20bgWxJzcOP+3sHfWk1CFs2ZOiLYhWz8YrRQhUTGvj3VpMCylYkmkDKwleZUJASRJNiP4NOdXeW4WpKQABEcZtrI+VcuvRL5SOF+JuMKtCExMCLqOkchQre0AtwqUIygg950I8KyidoLVN4EHW88Yt3RXIxk2k31E3kR7YvQ06ZQWldLNyZpPK6Wza8yU9gnSTVKtvzJN+FvhSB1fEKKuBnuvEaVfgcE44kdG2tXKAT8v8AamBXb4Ye1FyZdi9qEwYI5H2UGlTilhKcy1CYsb+zjWo2X/T55yC+oNoGiU9ZUcp0HHnW52ZsZphMNpjmo3Ue0mulp/DKlTL4H3mStr0TCZMxu7+4jiutiCUpmQietroY08K3rDCUJCUgAAQAK7ivtegoadKIsonHq1nqm7GSpUqVoiZnd9/MJ9YPpXUqb7+YT6wfSupVQhG2yPMNerR9IoylOytqshloF1sENo/On9I7aK8rs+lb99P3q4MMqUH5XZ9K376fvU8rs+lb99P3qSQypQfldn0rfvp+9Tyuz6Vv30/epJC4pDtbcjC4i6m8qv1I6p8QLH2Uz8rs+lb99P3qeV2fSt++n71RUHBlgkZE862p/Sl4SWHUrHJYymOU3HypBtHdfFMg5mXI4FPWAj/TNeyeV2fSt++n71PKzPpm/fT96xvoqbcYmpdW45zPCeskXBHCCL+yr2XDBngBBPZevZ8S9hHPOKYX/qKD8zSt/YGzVcGQf8rgT8lVibww3wZpXXjuJ5cl7jGvf7flXbuIAgDWb69kV6G5uls8iA7l7nh+5NVK3L2cRHTf/qis58Mqe0YNdT9DMH/dZ0k5riwTxvMmqhiCBcwT4Hs8LkVuP/QGA4Yk/wDkb+1T/wBA4Cb4on/5G/ZppQ/42r7Q/wAbS9559jHQAom9tJ9nfQS8bPaALeOtenf9Ptnf/wBKv/M39q6/6e7L9KT/APYH3pyeHVLZtK/HU/eeVXKgq0Rw07jHHjFEq2gJy/lNxpIVp/Jr1zA7rbNa0La7yOkdChPcVR8KZN4LZ6dE4Udwapv+OY8kRZ169hPFVPqdCQlMm+gJnSDabineC3OxbgswoC0Zrc+ffNeuN4/DpEJcZA7FIHyNWeVmfTN++n70xfDV7mLPiDdhPMsH/TbF50zlQLyc891hPCnOF/pXcqcfKp4BOg5XP7VtPKzPpW/fT96nldn0rfvp+9PXQUR2vEtrap72irAbjYVq/R5yP1mR7BA+FPm2gkQAAOQEChvK7PpW/fT96nldn0rfvp+9akponwi0ys7NyYXFfaD8rs+lb99P3qeV2fSt++n70yDDKlB+V2fSt++n71PK7PpW/fT96kkMqUH5XZ9K376fvU8rs+mb99P3qSRTvv5hPrB9K6lD747RbUwkJcQo9INFJP5V8jUqoQn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632" name="AutoShape 8" descr="data:image/jpeg;base64,/9j/4AAQSkZJRgABAQAAAQABAAD/2wCEAAkGBhQSERUUExQWFRUWGBkaGBgXGRocGBwYFxgYGhoZHRsXHSYeHBwjHhgWHy8gIycpLCwsGh8xNTAqNSYsLCkBCQoKDgwOGg8PGiolHyQpKSwvKS0sLCwsKiwsLCwsLCwpLCwsLCksLCwsLCwsKSwsLCksLCwsLCwsKSwsLCwpLP/AABEIAMABBgMBIgACEQEDEQH/xAAbAAACAwEBAQAAAAAAAAAAAAAEBQADBgIHAf/EAEQQAAEDAgMEBQoFAgUDBQEAAAECAxEAIQQSMQUGQVETImFxgRUzU3ORkqGxstEyQlLB8AcUI2Jy4fEXQ5MWgoOEo1T/xAAaAQACAwEBAAAAAAAAAAAAAAACAwABBAUG/8QALxEAAgEDAwIEBAYDAAAAAAAAAQIAAxEhBBIxE0EFIlFhMnGRoRQjQoGx4RXB8f/aAAwDAQACEQMRAD8A9b2VspkstEtNkltH5E/pHZRXkhn0TfuJ+1TZHmGvVo+kUZUkgfkhn0TfuJ+1TyQz6Jv3E/ajKlSSB+SGfRN+4n7VPJDPom/cT9qMqVJIH5IZ9E37iftU8kM+ib9xP2oypUkgfkhn0TfuJ+1TySz6Fv3E/ar38QlAJUQAOdINo7zKt0STH6lCxHZQM4UZhKpbiOPJLPom/cT9qGxbOFa/GhpM6ShMnwis4w8p7Ot5xRbTqAsJE8BFhzpUrbC5K0mbiJOaUjQGRp3VnbUgC8eunJNrx/it4cEn8LAXwBDSQD4qAoFe8zRjLg278wn9k0InHIStDryy7lkhpCAGwpQ1PCR20sx+MzurWOqkxCLCOd47qQ2obkGPSgt7ER5tbbBbunDMiYjMzqCJm5FKnt5F5J6FoExB6JGXXtHKarSyrEEIUuQm4K1EJTHHXhNq+YpQdSWumBQyRFyAY0AIHWHZS2rucgw1pIMESzAY/FvyWmWVhMSOiatOg0pvjdrIbyBbaETAKywggKiTYGayzGI6PrNkpJ4iR8PbXDiEvLT0hJVolRFkkkXjkOy9ANSwxcwmoKTe2I0f3lUFQ22y4mJzHDhI7u+vh3yUBfDYaeMN0XjschENFAeSkDKvKptAIERyM60qxamVZilpQJFusIB9n4Z4mias44aUtNDysc7L3kUqSrBMqGgIDaTPcRerGd+MLmyuYRKYMEpS2QPhWRCgMua6Z60QVZewm3Ovu02MOkf4RcIJ0UBx7rWoBqqgW4Ms6ZL2tPUcPjcEpIORtMiRnay6/wCpNMEbNYOjTXuJ9uleLK26/wAHVi0azb/iuBvBiUIyJfXAEDmBM2PCnDxFe4izoT2M9v8AJLPoW/cT9qnkhn0TfuJ+1eW7G/qPiUltDikqSCApakmcvEqA1769I2bvG06E9YJKjABIhR/ynQ92vZWulqUqcTLUoPT5hXkhn0TfuJ+1TyQz6Jv3E/ai5qVpiIJ5IZ9E37iftU8kM+ib9xP2oypUkgfkhn0TfuJ+1TyQz6Fv3E/ajKlSSZXfHZzaWElLaEnpBolI/KvkKlEb7+YT6wfSupVQhG2yPMNerR9Ioyg9keYa9Wj6RRlXBkqVKlSSSpUqVJJKAxW1kJJGsDhz5V9xeOAsCBzUdBWfW7mUYScnBR1UeMJ5dppFSpbiNppfmU4pwlzOsjQZEAyBxlZPVjjEUPicespIUo31gn9uFEOoPf8Az50PjWskBAWtSoIhIA5XKj+1Y2uczYABBWmUgwolCALmJJ5AX17RVuHUwc61FShORKIIVrr2gxXD2CbRn6dwN5UhQRIJPPny0rh3ENsKbCXhneTAyiSJTmtrA4TQAWFyJZN8AytphP8AchDoyIylSRHWJJgZutIi9oBq3aTmHbbS0lTfSLMIU4byswmQk2Aka1ThcEnpSsrIUQczi5JPIdmmgFDYnHNdIlCDmUTAhKombXiBfS9DfBxLtcjJhuD2OpLsf4K1JSFKEykTIBPjoKK2viWGw30x6R1QMZR1TF4ABFu+9dsEsJW4sZlQEhtsKJkH82QGflWR2v0ruIC3QpIF0oKtFHjBAN+VQsEGO8pVLtmdMPS5nW2lKJ83c2m4P+x+FPkP9OR/bMhsNqEleQCTcEWzEiOHtpZgtq5WyhTaHJJMmx0jKSREfvQWzcYjooxDSi4VHrJJUnLwGUH8VjOtJD2GCI5kJ7T7tDaBdWR0oPRqUD0ZjrTeTx0nWutnbSgKSGkurM5SoKVEA2yp14nSky8Q0lZS2FZRcSnLbWO+nzmyThHWHHXOjQVCVInMlRBMdtuI7bUtQzNeMayi0zpecEBYg84UNew39tW4VBWsIKkIB/MuybX1jWjt+MV/iNoQ8lQur8Im5iCoQe3SmCNv4ZtaTh8OVLcAb6MiTwgpNwVE2Nri9qA0l3ZMLqNtBAg7+w/7fI6XGXkg3bveQeHEUHiyyoZUNKS4SAMqhllRFoPs141XtHCOtPkPoCCCHEZSCPxWhXIaeFF4raSsSvJ0SXHlSElMJVI52g9xqjbI49pFvhufeMmNgNJwvRuhLeIkytRJuFGII6sRa1IHdnrSJnMibKSZTPO2njWi3aSuHWcQ2uVZSkFGdAAkFUiez/m9WbFXhimMjiCggO9ZUEmZBtYETFgYo3QNYjEBahW98/xO9jb74jCno8ShSkj9VlgdhOvjXouzNqtvoC21SOINiOwg3FecbT2k06tBR1i0qyVmUrSeF7nuNdYfeLonVKaQU6ZUzeBEpI4p1McOFaqOs6ZsxuJnq6fflRYz1GpQey9opebCxxFxyoyuurBhcTmkEYMlSpUopUzu+/mE+sH0rqVN9/MJ9YPpXUqoQjbZHmGvVo+kUZQeyPMNerR9IoyrgyVKlSpJJQW0cdkTAGZRslI1J7+AGpNFPLgE0vSzJvS3a2IagHmAhtUdaJ4xpPjVOKJQ0ShJW4bJFsveonQTRu0sTkHVSpxZ/KkcJiSrQePKuXGb1mtH7otMjlIAuOZ1+dVvEx1VFM6lMT3AkGPCjcW2GkFbqkoSY6xMAeP70I2lKjClDIBmUZ1twOnK/Kllc2jL95n07MbQrOSlCj/3FqJUqe1Xd8q7w7zbj4ZQ4245kUq3JOskDX71S3tEPdMAB0WdSUKHFMAGCZ4yB3VTszCMMKzqSpOUWUgHNPKRfQm9JsB8o65tL8W7CiDYiJHH+GuMPjkpzFbfSGBlBVAHOQbcqS4raCXMTOHw7mZVipxasyjHUhKpkC0UbjMItogOQnNcDMCba6HXs7qXkZEMAHBlZ2s/1squgE9RDZEAmZUoxcm3AUJs1hfSKdxC3HkEX1MxplzW1t3TTXZOJabUtbyCrKAUJCcwm8mOJFtbClOG33cW+ouz/blSihEDOBpAI0TNyO+KHHJMIXyFE+4rF5pCUFCQRdUXPZE2HbzrrDNOOGEIKyNQAZjmY8da+bZxWFU3mQSlWb8Mk2PG4tHKidkbaxCh0WGJjVRyJIEzqo695pOC2ftDztx958e2M+UEhslIVB0BzQCRCr2oH/usrXmV0SgsJUoxKDNwbRwoZ7E49l5SlKUFunSykqUBawlMgCBFGbbS2lpDhcc/uDlLrTiSOsfxkCAE30ixBHGiOMrIPRvtLtvbYbxWMSpxCm2AiJgKUVagHiBciYOns+NobQrpsH0rimyJKUFQRrcqy620g60q/uQpIg98XvpXOF2u81mCFlIUZUnUEiwJB7OVK3gnzQ9htZZ925tF3ELDinCVJECwEDWIEfGjt39kO4nMQOqgwVfhGYi0EAkm94FrXvSXHbRW44VqgzrlAToNYHGnm5mGQ8XUuOLQhMf4SFFJVmB62YHQaWEmeFWqljY5hOdiYxK8TtHEMkjO6kJJgzmFtbkQRbxps07jFYf+7C2spbJMC60CYzWylQvEmR41ztDHOYJYbCw63ACA5ClAJ6uUkaxbXURWfd2kSVCSlKr5R+C99OQoSwW4F5FQvY2EpeJV1ib8Io7ZWMWx/ilGZC5HWEpVBjXn20Lh0gOJzXSFArAI/DxArQuPttqUhrrMKF0GQMx1Uibp4HlM0m4AuTGtza0Zbsb4BtYziJMTwyzp4c69QbcCgCDIOhrxPCNFKgoaj+aVut0t4oUWnICD+A8uafbp/tXR0Gqt5GPynP1mm/Ws2tSvgr7XcnJmd338wn1g+ldSpvv5hPrB9K6lVCEbbI8w16tH0ijKD2R5hr1aPpFGVcGSpUqGpJAto4kJKAo/jUEjtUZgfCrooZ/CIW6FKSFKbMpJ4GIke019GGX0xWV9XLlSgdpBKjzNoFZybmH2gWK2gBiUsgTmQVE3tBAE8IM0SoJHWUoJHMmB8a+IfLjjg/KkhIPMwCr2E1xiSD1Te8QYj40MOZreHZ7eKWW3UrITBSoKKUqSqTaDcCOVCbZdLLAZwuGTYAJKlAoA4yF9Y/Gme9roZLTzriEIbkBIFyVjLe9kjWw+VK8Q8VhSkArSkST+UDhJ8R7KS3JEemQLwzZuGSpGZZCUpgZUQOF+5Nv5rWaa3vQpbyG2UqCF9VaYUVDiOuLxwg6VZiXAUFC7hQg+PKKRYPZiWM2QmCZ62sHTx0pJJvHKg7zrDbzKGKUtLWXXIVDSRBkAjt00moxigvE9JiQX4TCAJSEKkEZUpN+Nu2YqnpAJPcKM3Z2y1hlvuuhRciG4AtJOeBwOgntNJBzkxzDFwIRitmuYk5m+q2pIIC15TMkEZQCQLcaW4bCtofKXwYTIMKulQveOHYKXYbaS8ZjVjOGAsqVmJICQIsI/EojhTXam7jWHR0iMQpxSlAELCRmKiRIg6jtoHUDI/wCwl52kzvbbGHCAtCsxJjITMWnNMTHYao2LiWmkxkPSSSpxJMkcBEgAAfeqtobEeQjMoAiNUqCo7bHSq9iYNLilBbnRkAZUkfimZMkxbl20gFgfQxhClcm872ntxanm1tOKhpaVozgWUImYseV+Fc7c24t/KrJpIWRdJBMjXTjxqvHYPIrKYPI8CDxjhpxq7YW2V4YrAJKFxI5KFswmxtaKivfDGXttlRmLkrjS1XYDCKfdDTYla5NzAAAlRUTwFc7VeQt9SmwQlUG/OBJjheTRGwsUWH0ujQAhQmJQRcT7D4UI2g+aNN9uBmD47BKacU2sAKSYMX+NUosQpJII0IMH+TTrbay8svFJAc6yeRSLCO4RSh7DFSFBPd3E6D+cqEML4hr8OYc+VuQ6qTnNlRAURYwdDpXIwmYT4THKtDtfaDbmGYbQnKpNynQJ6uXKDQGy2B0rIcnoysyBqTFh3UtgN21TKVztuRFTOBWhQWAFZVXQoWUOIrTPYBpSEraVZdigzKTB4HhTDa7banCGkZALEEAGQeI+FU4Vu4QOsqD1ecansqE/pMHduAbiUYbDEACPmD2GmWBZyrQuJGh7UmxjtGtctJGtx2cqZYVnMpKR+a3cYJHtj40C3viC7YzNZsLH9I1cyUkpPgSJ8aZUi3aRAWOR8b/7inlep0zl6SkzgVVCuQJnt9/MJ9YPpXUqb7+YT6wfSupT4IjbZHmGvVo+kUZQeyPMNerR9IoyrgyVKlSpJBV2V31FO8qCxmMV02XKAhIEqJuSeAHCOZqlW009L0IuYnxvI+Vc9qi7iAYxcy1b4QISI1+NzQL78d5qKdkx21ximQsK60KymBFvbNUSTHCwmW27gmFqlacygJuTE9omKB3x3pyYQYdhtQStGUmIE2z3GqiZHjRT6guIPLN2EWv20u2ijOAhItp3XmazlyRNIUY9om2c+sNAKJMDjrXWMxMwOYEzbjaeNaDA4JpeHcQQOkzGCdcsAAj/ACggzWLdxuZMCxBvQVG24jk82Z045eSbD513srDdLimm3FFLbiusRYmATA5E2T41Vs3CLfWW2klSoKjHBI1PLiBHGasxIgCZzZp7Qe/hpSQbZaGfQTRp3VZU6oIUG8sBKYK1SRqZgRyJnU2GtZ7amADayjMlcRdOlwOfHsrtptzFYiErJcKSVFRgBKBzGvdHGhcXgVtKKViCPjOkdhoHzmFTuDkzte0Xg0W0rMREG9uXdTXFIbLDbjaYJ6qhxkDWDxn50tKNDGtXhsACI5+2s7Pi0aFzG+wtmYcMdM+QoqzdWdALBIAM5jr2SO2s86mdNP2mjcPh8zqc/mxMzoTEgH41oRs5t8ocPUZSIASALCZPeToO6jJ3C4tBB2n1mWYw/HlXWJw5KYTx5+FMhh+HfHdVrbE8taydUg3j7i073ixgcbYShJScwznSAYGXutTdeAaZ6QZY6ZpKoAsHBYRy0nxNBs4S8ET8qanB5hHGm9YkcRBUC2Ykfw4sRx+0xX1hglaCOCgqO7XXsJp1slnoVElIUrmZiDoOyK7SxKyoi5M/H4UqwWxBzD3k3Bl+0crjhUkHQTNjIEGqsC2UOlwAXRl+M/zuopGFJJUAQn9/9jRjWCmKMsd14u4AtAcPh4JtPzpngG4WCeKSAeRBBH710jC3owI6vVFWlwbxNVgRaF7HT11nnf401oPZrcJmI/l/jNGV6fSLakJyapu0z2+/mE+sH0rqVN9/MJ9YPpXUrTBEbbI8w16tH0ijKD2R5hr1aPpFGVcGSvhr7UNSSYT++K+kkmcypjWxI07qUPbUHTIWpULSq5SdQBHH4jjWi3iwSWVSBZwnuCuNZ5Wx231hK+pMkGYJIE8e6vLVS1KqQfWGptG+zNtIfWrKRa8cYBg/OmOJalJgTYj+GsGpTGEezKdUlQ5kQRoZtyp9s7fNlzDlpKwVTFjqOffWunqA6m8YGziKXsMlvOZtpHHnRG1tkdFl60hSdQIGYgW+PwpftnAugJcywhZgEkQDwJ5C+pppjMRkabZWtLkWC0zwEBJzCbCL8bUO4bSRNAbzSreLbLam2G0p6qMubgYCYKbGbmZ7KyW0y0sjo0BASDMCJJOkU9OACs0mIjLaxPbf+TSVl5CSptyACq8/ETzBuKQxZjk8x6sqjEt3NxyWXcQFSSptJSACT1VSdO/jalGNJUVEghRUVRykzxqtGJLLpWg6jKe0TMe0CrMXtwuEApSNe+/brRsSVFu0sMAxnzZylJXnQYUJ14g2IPYRTLaWN6UtkphSQQYMzcx7JNA4N9OhUlPaePgATRj+DIGv4h+IcQYgis7uwNjxGq6XxzLdmMJDii4MycsJ7DOsfCmbmA/uGiUJCUJBOYiCTbgOFhFTYzzWUIcbB5kfMHnR8ZEBCTKND3DTjwmKq4tzIWzOcG8gtKS4OvFo/UI48qo2Tgsz0KshIBjgST2cBNFISJq4PAJJ0P7W/eqyTcytw7QLaWASX86R1E3CeBt97xTLGLBQBlAOs9kaVRgBnBzzMnjoOHwq15acmWbJMEnibmfjpQkG0vdmcsJiJpvhcOVJKkAkQYMWpWtICBmBv/IrQYHHIy5SvhHDSgVRexlO5tcTtzApyyDNh3yP+TVPRBIvHD+eNFuYhCEmVJAi5KgP3rO43fDCBYV0yVZJ6qAVSeEEW+NM2kxIqTSs4eEJSdBeD286KSyIrCq/qSpZPQ4eRaFOKv7E/KaN8qPuoku5BybATp26/GqdlQ2MVvM1JWALkA31PKh38f1QlvXKACNAox7SP3rOLSR1gSoqAgkk2jW+pocPuTafDWlLqLG1pGzNhu9tAhZZOZZuSqZA7P5zrRVi91tkP50vTkTpCtVA624d9bSvUaFmakNwtMT8zPb7+YT6wfSupU338wn1g+ldStkoRtsjzDXq0fSKMoPZHmGvVo+kUZVwZK+GvtcOmx7qo4EkV7VVnhOUKAIN+Y4+FYLejAYhK8wAUD+HITMSeEWrT7axLrTeZIN3EhIiVGTMAcZirdm7SRiEgL6jsaEjWa89WovW/MYZ7TVtAnlm2tzX3YccSTYylBGbhA6w1uZtwtS7ZW4RYx+HjOW1ONqMqElBIN0iD2e2vWn1qSrKrUVWt6TICAsDqrIuP24nhWddSygqPpLahjEv2jg+nbcEEDkeesgV5ni8HlV+JUcYOgBuIOlazEvvoCrrvqdZrDbY2i+hR6hjmUn9qyUS7P5cfOAabLCtnYnEuuhhsJXKpCphSU8SqRoB39msUx25uYE3Liis3OUDLfWAb+00t2Pt0sshxkJW8tZS5mEFKIBTl5SQZNNsVt95aPwNg9oJ+1aazsCOBIpaZTa+CcSJKc0fmQOA/UnWsy7tMTrWvDmIW+hJWmFLSPwCwJAMEX+Ndb97rNdItxCBc3N57600qyKQtTv6SMzCZtl1K/wqH37a339wgsssLOVwtJKQdeOWJHEAGJ0isJulsFlzGsh7N0ZWAQIkmeqk/wCUmAYvFbb+orWZ8KR+OxkflymR/wAVWqCFlQHn7RaE3uBmKF4xTa4NiDpRCtv8Zt9qm2ng4gOwJI6w5K/MPbcd9ZhrZxeVEdlKpKrC7YmrrngzX4XeULUlESVEAZbmSY0491NQcjriCtK1DMkJH4hb9JvPG1H7o7qYbZ7X9y6rrmwI1BI0SP1d1Zj+zDuLfxiurKuoFGYsAmY1hIGnGrqhVFwZQqsTgT7hd70IJSVSbiBM/Cmuz8aHEBQkmSAiJKlZSrq35JIk1jsHsdanVuLBJUSZjWTOnCtps7CLacZVByIJJtqFJKfko0ms9NMAxgZ2iHbe/i3R0TaSgDiqygdDCeB/kVZsNTirqWo2i5nXvpnvdu80450gISTHWGh7SOfbVeytnOKICEKIGpg5Z5TpQVa6unkEEbyYI1/dtLMKCxJspIKTB+HO1M0PFd14YBX+WCPiJ+JrXKwLLSQXVoTa5UoC/jVXlzAp/wC+3bkoftWIvVcfB/qaAiREGxCYQEgngIg8j30+w2zCABoOPeb0Lid8MA3B6VBm3Vkn2AU02ftvD4jzTqVdxn5XpXTqL5mEmwSleyoTANgbdx4e2qjhSFARBOlO8viKqdE+Gh40VIgQSl+JpWG8qQOQA9ld0BszG5hlOo+NMK91QqJUQMnE5jqVNjM7vv5hPrB9K6lTffzCfWD6V1KdII22R5hr1aPpFGUHsjzDXq0fSKMq4MlVPoUfwqy+E1bVbrgSJNCxAFzIMzF7644/2qkrWkOtOoKSkkWJhKo8b15y/vE624FKIRElKinrngbCAbC6vhXr+0MMh5KgtIOYQTF9Zse+D4V5Bv8AbqvMwrrOIB1TJFzaE8D3WrlNqOobDib6ICizTc7E3uaxgDbnUdglBV+ZIJ46HS/KrnWyhRCudeIN7RXmzpkKQANbpUPwqgzpf2mvT90d8ximw0/AdFgf1Ds7bG3Zbs5+q01xuHMctlOOJr8M4IuaFxTSF2IBFCrWUmKrVia5B1HYxvT7zley2RohPspTj9kj8pjspg5iqEcxFLasScQhTmde2WoGQbjSptTapLZTlJURysKfZZqhzDJ5UaajI3DiA+nDTPbpYAoc6ZSYyyUz+qLHvFN9oQqT8a6eBixoYtUx6hqNuMpNOqi0WYlmRlvB4CmOycGEwRYivqMJJrQbK2IVQVdUczUqVjbaI0UVGTPiMMXImVHtvRyNgJSmXISBe/z7LUm21/UXC4WW2B0rgsVA9UcDJ1tyFYLaO8rmMUMzpUomyYhKRp1QLeJvR0fD61TzOSBICOFE9AxO9GFw5hCC8dbfg9p1PG1J9pf1HeiG2W0T+ZRmJ5fyazTbMoClq6knMc3WGoAgzymgMYyotyhWlwSe61vCulS0lJSAR9ZRWaprf/EkErSkAAqtxTa8Hv7OFfMZvi6rItK1omQEIIgnSOPfNZ7C49ro0hQIiy51gEkAG8XyyYE+FcYx9BCEpJMEkXHVAAA0EVoNBN3EtVhWJefffIeUpSTmgqkhASnkLcp53q9xCEozJUJTbLa8Re2pvMVSrEpymF9IdIAuT+mBb9qswezHXEx0QQCBJUb98DjQs6gZwPpCVM4ljbxXJKJIm5gDKeY/mlAbPS6rEpVhAZQZKuHdbWtXsrcNbyhnWop4gWBr0HBbDYwbX5UganSsTawZFMbj9v7hGy4MTbE3lcTCcQmDwWnSe0a/OtW0sLEivOtubSD7yejH+GhU/wCog28JrfbHhxsBXVXzH8vWEactkYPpK1CBAGhjCVJUCOFP0GaTLzt6jMP1D96K2Xjc8gAwOPDurteGO1FzRcEXzmcqv5hui7ffzCfWD6V1Km+3mE+sH0rqV6CZhG2yPMNerR9Ioyg9keYa9Wj6RRlXBnwmlW0HyTA0/ejsbiAhMmw51lsXvWhuY0g6QVeJOg0rk+I1VsKRNrzRRQk7gI5ZwZN19UfGvq9nJy9VfyivNttb9rIJSDx429v2FYtzfHFuryIXlvoB+5rn0LG4CfuTmaxRZj8U9K25uK1iDJlKhMFOXj3i9YrbW4j2HT/gqKusFXhJBAN+rxvRezt5HGoS+SswOsDlj9jyiacJ2225bpCOaTqJ7DB48Jpq9XgW+se1JkzFe629ofSGniOlFgdM0fJXZxp64SKUO7p4VasxICtbSkyCDJ4c/GKboScsKIJ4EEGeWnGuZr9ER+Yo+cKm/Ywdy9UdHVziCKrzVyRxHz6iuFqq1S6qLZNWPeSUlM121hM1F4TAlRpjiFpYQTGZUWA1P2qmqG9l5liBqaaw6C48oJA5/IczWR21/UAOkoGdtEGAnUg2GY6AcbHgRQO38Li8U6VqWUj8qeCRyA/elQ3QVMqWTXb0mnoUxvqNdv4i2LE8QLFNtFs5V21Ej2xxtpSlGDIAKSQrjrA8a1LG6aR/PvRqN3Rx+ddP8bTTAN4vpEm8yT2NcKs0XIAURqqLXPOr2sY5BCUWPDWPhWxb3fRyoxjYyRwpD+IU7cQxSPrMAdm4h2BEJ7YGvGmGA3MMy4onsFb5nZYHCjsPgRyrHV8Wa1lxGCit8xLsjYaUWSgeArZbL3e0KtK7SWsIyXnYAGg4qPACsxtP+pC3OqynIOZ1+wrnKtXVHceI5UepimP3mu2tvCzhE5UjMv8ASNfE8Kwe1Ntu4hUrNuCZhIpYh5S1dY5yeA4kn41qt390FPAOO2TNkaSOZ7K3LSCYE0CnT0w3Mbmd7lbLDzkmYTF4sZmB+/sr0cbOCSCOFD7LwaWwAAABpVysbCj+m0Ht5fvWlbKuZxdTWarUJHEYYVyZHI/P+GiEpil2y3cynP8A2/vTKvQaY7qSsZy3FmIme338wn1g+ldSpvv5hPrB9K6laJQjbZHmGvVo+kUZQeyPMNerR9Ioyrgyt5kKBSoSDqKT7T2E2nDPJaaSFLQRbUxpc08rlwSCOygZFOSJYYjE8B2zhFHqJSSokADjJMAeNqIwm6QZcKXCEuISMygSsZ1EnLawhIHbNeg4jd9vOlwwkpClDUnMBY+0z4Cs1uY8lOIKXQBYkpUNVAXV/OdcgqVbE1U6jWuJmNt7FxDYlxuARIIuCDx5gXGtZTEuKHbH8Nezbz7Ubd6gkQJSeE2nwIt4Ulf2Ph32UNJZbD5F3FqXcjllPEeyYpCuNxvOpR1xQWdfpPLW9qOoMpWodyj96LZ3rxCVA9IVHhN/lT3H7nNgykOAdhBNraECJPCa039N90x0eIJkHqpzkQQMpJCTwvE3pv4hCCPtNNXV0tm60q3Z3hRjGoMJdRZSefJQ7D8DTAs3g0k2zs1np1Lw74OKaSVZkXStKRBQozBMwLTMitHsLHpxLYKhlWLKHI9nYeFef1enVDvp4B7en9TMlUNxBi1TDB7KJubDlxNMWsElN404msnvN/URtpYaa63BaxEJ7uZ7rCsVKm9Y7aYuZZbvCd6t7kYNIbaT0j6rJTwE8VEfLj2V59/1FeCil1IzCypkX491E4jeJtxYhMrJ1ANybcaE3v2Kps9IWgtKgM8WWFC0g66R2W0r0Gk0tJLJVTJ7n1mQ6gg3hLe+ja/xSk9tx7R9qZNbQChIII7DXmq2FT1ZUkiRzHYeRFWYTFuIu3m7RqPZyrdU8Np28hjF1IM9NQoGiGhWQ2NvJnspOUjj+X46VqMJiwYrj16D0jYzSjhuI0YRRKUVQwaIUa5jnMaJagU42XghdSrJSJJPIUBs3BlZFOMaylQSwfwKEq/zQRbun5UpU6jW7d4LtbAnmm9e8ase/kZSVNtyG0j4rPf8q62TuPiHYUsZEEgDSDInX7TXprOyWUdVKEwdeqASRobCrXnioJA4T2CRb2GvQdVVUKoxGjWlVCUhaLd3d228Og5gknlY6dp1Pwp80kJ0+Fh/BS7MPxKM/wCUaCq3trAaEXFvDX5g1nNW3MxsrVDcxmccQD2/CluJxlonWlj+0p48qP2BslWJXmVIaTr/AJjy+9Smr13CLIyrRXc01G77UNZjMrM31jRPwv401rlCYEV1Xr6aBECjtOGzbjeZ3ffzCfWD6V1Km+/mE+sH0rqUcgjbZHmGvVo+kUZQeyPMNerR9IoyrgyVKlSpJOS0OQrzbfrd1bTv9y2JQbqj8pNj4Hn39lel1w42CCCAQbEHQigdAwsYaOVNxPD8eFFuUG6R8zPgbmgMBtRYIM5SD+LiD4+NbLe3dJbBUtpJW0TPMo7COI7f4cQ4ieMRpA8K4legVnWpOri8fIx6ROdX5pGWIUDeCbkcaYYfaaP7VSSV5AqSkGxJ/UDeBAtxJ7qyLbhnrQRP7Rx4Wq5OKPDS8/z+aCuedwwI401bmM3sO2sGw01vInx0pjsZSWtIvwg9/E9mvbSBp4nhAjU/y9EpetM2H8msz7uDGdMWmsxOJDqSblPLS1rHSs4/gWUkQlsRZIUmese+u045IlItyHfcg1UsJWYN+txvaI8KBfIfLiQUpx5PkychUbjLAy8Dw53rh/ZuYAE6yTpAHbV5wwT+GRE2JkeHyqhThi/s08KYWJN4JpKYAd2WwoKtr4HwoROwmUwRzJEewD501cxRm+gH/FC4o9XNJPh32E91NWpUOLmToJzaJsbsUQdIJJHIVVs7OIQgXBtyUD8j20Y6snXQGBe/j20bgWxJzcOP+3sHfWk1CFs2ZOiLYhWz8YrRQhUTGvj3VpMCylYkmkDKwleZUJASRJNiP4NOdXeW4WpKQABEcZtrI+VcuvRL5SOF+JuMKtCExMCLqOkchQre0AtwqUIygg950I8KyidoLVN4EHW88Yt3RXIxk2k31E3kR7YvQ06ZQWldLNyZpPK6Wza8yU9gnSTVKtvzJN+FvhSB1fEKKuBnuvEaVfgcE44kdG2tXKAT8v8AamBXb4Ye1FyZdi9qEwYI5H2UGlTilhKcy1CYsb+zjWo2X/T55yC+oNoGiU9ZUcp0HHnW52ZsZphMNpjmo3Ue0mulp/DKlTL4H3mStr0TCZMxu7+4jiutiCUpmQietroY08K3rDCUJCUgAAQAK7ivtegoadKIsonHq1nqm7GSpUqVoiZnd9/MJ9YPpXUqb7+YT6wfSupVQhG2yPMNerR9IoylOytqshloF1sENo/On9I7aK8rs+lb99P3q4MMqUH5XZ9K376fvU8rs+lb99P3qSQypQfldn0rfvp+9Tyuz6Vv30/epJC4pDtbcjC4i6m8qv1I6p8QLH2Uz8rs+lb99P3qeV2fSt++n71RUHBlgkZE862p/Sl4SWHUrHJYymOU3HypBtHdfFMg5mXI4FPWAj/TNeyeV2fSt++n71PKzPpm/fT96xvoqbcYmpdW45zPCeskXBHCCL+yr2XDBngBBPZevZ8S9hHPOKYX/qKD8zSt/YGzVcGQf8rgT8lVibww3wZpXXjuJ5cl7jGvf7flXbuIAgDWb69kV6G5uls8iA7l7nh+5NVK3L2cRHTf/qis58Mqe0YNdT9DMH/dZ0k5riwTxvMmqhiCBcwT4Hs8LkVuP/QGA4Yk/wDkb+1T/wBA4Cb4on/5G/ZppQ/42r7Q/wAbS9559jHQAom9tJ9nfQS8bPaALeOtenf9Ptnf/wBKv/M39q6/6e7L9KT/APYH3pyeHVLZtK/HU/eeVXKgq0Rw07jHHjFEq2gJy/lNxpIVp/Jr1zA7rbNa0La7yOkdChPcVR8KZN4LZ6dE4Udwapv+OY8kRZ169hPFVPqdCQlMm+gJnSDabineC3OxbgswoC0Zrc+ffNeuN4/DpEJcZA7FIHyNWeVmfTN++n70xfDV7mLPiDdhPMsH/TbF50zlQLyc891hPCnOF/pXcqcfKp4BOg5XP7VtPKzPpW/fT96nldn0rfvp+9PXQUR2vEtrap72irAbjYVq/R5yP1mR7BA+FPm2gkQAAOQEChvK7PpW/fT96nldn0rfvp+9akponwi0ys7NyYXFfaD8rs+lb99P3qeV2fSt++n70yDDKlB+V2fSt++n71PK7PpW/fT96kkMqUH5XZ9K376fvU8rs+mb99P3qSRTvv5hPrB9K6lD747RbUwkJcQo9INFJP5V8jUqoQn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grpSp>
        <p:nvGrpSpPr>
          <p:cNvPr id="18" name="Группа 17"/>
          <p:cNvGrpSpPr/>
          <p:nvPr/>
        </p:nvGrpSpPr>
        <p:grpSpPr>
          <a:xfrm>
            <a:off x="4214810" y="4857760"/>
            <a:ext cx="2000264" cy="1785950"/>
            <a:chOff x="5357818" y="2143116"/>
            <a:chExt cx="2071702" cy="2071702"/>
          </a:xfrm>
        </p:grpSpPr>
        <p:pic>
          <p:nvPicPr>
            <p:cNvPr id="26638" name="Picture 14" descr="http://t0.gstatic.com/images?q=tbn:ANd9GcRh0TJ7xRNzgszO3SxDCRDNlYCsr8gyirgzBIKMU-Kt_bCqwqe0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357818" y="2214554"/>
              <a:ext cx="2009771" cy="2000264"/>
            </a:xfrm>
            <a:prstGeom prst="rect">
              <a:avLst/>
            </a:prstGeom>
            <a:noFill/>
          </p:spPr>
        </p:pic>
        <p:sp>
          <p:nvSpPr>
            <p:cNvPr id="14" name="Знак запрета 13"/>
            <p:cNvSpPr/>
            <p:nvPr/>
          </p:nvSpPr>
          <p:spPr>
            <a:xfrm>
              <a:off x="5429256" y="2143116"/>
              <a:ext cx="2000264" cy="2071702"/>
            </a:xfrm>
            <a:prstGeom prst="noSmoking">
              <a:avLst>
                <a:gd name="adj" fmla="val 6802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285720" y="3143248"/>
            <a:ext cx="2357422" cy="2143140"/>
            <a:chOff x="1409380" y="3929066"/>
            <a:chExt cx="2162488" cy="2071702"/>
          </a:xfrm>
        </p:grpSpPr>
        <p:pic>
          <p:nvPicPr>
            <p:cNvPr id="26634" name="Picture 10" descr="http://t1.gstatic.com/images?q=tbn:ANd9GcT_iU6K73Jm_LYba0VDhY4rp63Zjxsm5SjHzvDtYaDUcqPS8252lpRMh6Z4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409380" y="3929066"/>
              <a:ext cx="2162488" cy="2043114"/>
            </a:xfrm>
            <a:prstGeom prst="rect">
              <a:avLst/>
            </a:prstGeom>
            <a:noFill/>
          </p:spPr>
        </p:pic>
        <p:sp>
          <p:nvSpPr>
            <p:cNvPr id="15" name="Знак запрета 14"/>
            <p:cNvSpPr/>
            <p:nvPr/>
          </p:nvSpPr>
          <p:spPr>
            <a:xfrm>
              <a:off x="1500166" y="3929066"/>
              <a:ext cx="2000264" cy="2071702"/>
            </a:xfrm>
            <a:prstGeom prst="noSmoking">
              <a:avLst>
                <a:gd name="adj" fmla="val 6802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1928794" y="1142984"/>
            <a:ext cx="2286016" cy="2071702"/>
            <a:chOff x="2500298" y="1643050"/>
            <a:chExt cx="2000265" cy="2071702"/>
          </a:xfrm>
        </p:grpSpPr>
        <p:pic>
          <p:nvPicPr>
            <p:cNvPr id="26636" name="Picture 12" descr="http://t1.gstatic.com/images?q=tbn:ANd9GcQbZbVb2Zgfn7WZEuunQNGZdOknuxNMcCtdDmRmJ2Ete1iQUhds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500299" y="1714488"/>
              <a:ext cx="2000264" cy="1928826"/>
            </a:xfrm>
            <a:prstGeom prst="rect">
              <a:avLst/>
            </a:prstGeom>
            <a:noFill/>
          </p:spPr>
        </p:pic>
        <p:sp>
          <p:nvSpPr>
            <p:cNvPr id="16" name="Знак запрета 15"/>
            <p:cNvSpPr/>
            <p:nvPr/>
          </p:nvSpPr>
          <p:spPr>
            <a:xfrm>
              <a:off x="2500298" y="1643050"/>
              <a:ext cx="2000264" cy="2071702"/>
            </a:xfrm>
            <a:prstGeom prst="noSmoking">
              <a:avLst>
                <a:gd name="adj" fmla="val 6802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6500826" y="3929066"/>
            <a:ext cx="2286016" cy="2071702"/>
            <a:chOff x="6429388" y="3929066"/>
            <a:chExt cx="2286016" cy="2071702"/>
          </a:xfrm>
        </p:grpSpPr>
        <p:pic>
          <p:nvPicPr>
            <p:cNvPr id="26642" name="Picture 18" descr="http://static.newsland.ru/news_images/607/big_607962.jp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6429388" y="3929066"/>
              <a:ext cx="2286016" cy="2071702"/>
            </a:xfrm>
            <a:prstGeom prst="rect">
              <a:avLst/>
            </a:prstGeom>
            <a:noFill/>
          </p:spPr>
        </p:pic>
        <p:sp>
          <p:nvSpPr>
            <p:cNvPr id="21" name="Знак запрета 20"/>
            <p:cNvSpPr/>
            <p:nvPr/>
          </p:nvSpPr>
          <p:spPr>
            <a:xfrm>
              <a:off x="6429388" y="3998123"/>
              <a:ext cx="2286016" cy="2002645"/>
            </a:xfrm>
            <a:prstGeom prst="noSmoking">
              <a:avLst>
                <a:gd name="adj" fmla="val 6802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5143504" y="1428736"/>
            <a:ext cx="2000264" cy="1928826"/>
            <a:chOff x="3714744" y="1500174"/>
            <a:chExt cx="2000264" cy="2143140"/>
          </a:xfrm>
        </p:grpSpPr>
        <p:pic>
          <p:nvPicPr>
            <p:cNvPr id="26644" name="Picture 20" descr="http://www.bezuhov.ru/blog/wp-content/uploads/2010/03/%D1%84%D0%B0%D1%81%D1%82-%D1%84%D1%83%D0%B4L1.jpg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3714744" y="1500174"/>
              <a:ext cx="2000264" cy="2143140"/>
            </a:xfrm>
            <a:prstGeom prst="rect">
              <a:avLst/>
            </a:prstGeom>
            <a:noFill/>
          </p:spPr>
        </p:pic>
        <p:sp>
          <p:nvSpPr>
            <p:cNvPr id="23" name="Знак запрета 22"/>
            <p:cNvSpPr/>
            <p:nvPr/>
          </p:nvSpPr>
          <p:spPr>
            <a:xfrm>
              <a:off x="3714744" y="1571612"/>
              <a:ext cx="2000264" cy="2071702"/>
            </a:xfrm>
            <a:prstGeom prst="noSmoking">
              <a:avLst>
                <a:gd name="adj" fmla="val 6802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2285984" y="4500570"/>
            <a:ext cx="1857388" cy="2147883"/>
            <a:chOff x="2285984" y="4500570"/>
            <a:chExt cx="1857388" cy="2147883"/>
          </a:xfrm>
        </p:grpSpPr>
        <p:pic>
          <p:nvPicPr>
            <p:cNvPr id="26646" name="Picture 22" descr="http://t1.gstatic.com/images?q=tbn:ANd9GcRls9QQ3g0yQTZSR0axuGLas1eK0XAkUgMZOXdWCy8qIpU-pDw6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2643174" y="4500570"/>
              <a:ext cx="1143677" cy="2147883"/>
            </a:xfrm>
            <a:prstGeom prst="rect">
              <a:avLst/>
            </a:prstGeom>
            <a:noFill/>
          </p:spPr>
        </p:pic>
        <p:sp>
          <p:nvSpPr>
            <p:cNvPr id="29" name="Знак запрета 28"/>
            <p:cNvSpPr/>
            <p:nvPr/>
          </p:nvSpPr>
          <p:spPr>
            <a:xfrm>
              <a:off x="2285984" y="4500570"/>
              <a:ext cx="1857388" cy="2143140"/>
            </a:xfrm>
            <a:prstGeom prst="noSmoking">
              <a:avLst>
                <a:gd name="adj" fmla="val 6802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spd="med" advTm="25506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0"/>
                            </p:stCondLst>
                            <p:childTnLst>
                              <p:par>
                                <p:cTn id="3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0"/>
                            </p:stCondLst>
                            <p:childTnLst>
                              <p:par>
                                <p:cTn id="4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0"/>
                            </p:stCondLst>
                            <p:childTnLst>
                              <p:par>
                                <p:cTn id="5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8000"/>
                            </p:stCondLst>
                            <p:childTnLst>
                              <p:par>
                                <p:cTn id="6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0"/>
                            </p:stCondLst>
                            <p:childTnLst>
                              <p:par>
                                <p:cTn id="7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" dur="2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numSld="12">
                <p:cTn id="7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video>
          </p:childTnLst>
        </p:cTn>
      </p:par>
    </p:tnLst>
    <p:bldLst>
      <p:bldP spid="27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ood_pyramid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9144000" cy="5218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Выноска-облако 2"/>
          <p:cNvSpPr/>
          <p:nvPr/>
        </p:nvSpPr>
        <p:spPr>
          <a:xfrm>
            <a:off x="1643042" y="0"/>
            <a:ext cx="6215106" cy="1714488"/>
          </a:xfrm>
          <a:prstGeom prst="cloudCallout">
            <a:avLst>
              <a:gd name="adj1" fmla="val 56205"/>
              <a:gd name="adj2" fmla="val 6055"/>
            </a:avLst>
          </a:prstGeom>
          <a:solidFill>
            <a:srgbClr val="FFFF99">
              <a:alpha val="53725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3108" y="285728"/>
            <a:ext cx="5613460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28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До уваги і виконання – </a:t>
            </a:r>
          </a:p>
          <a:p>
            <a:pPr algn="ctr"/>
            <a:r>
              <a:rPr lang="uk-UA" sz="28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піраміда правильного харчування </a:t>
            </a:r>
            <a:r>
              <a:rPr lang="uk-UA" sz="28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!</a:t>
            </a:r>
            <a:endParaRPr lang="ru-RU" sz="28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Рисунок 5" descr="Рисунок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86678" y="357166"/>
            <a:ext cx="1357322" cy="2446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003670" y="5572140"/>
            <a:ext cx="21403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Крупа, злаки,</a:t>
            </a:r>
          </a:p>
          <a:p>
            <a:r>
              <a:rPr lang="uk-UA" sz="24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 мучні вироби</a:t>
            </a:r>
            <a:endParaRPr lang="uk-UA" sz="2400" b="1" dirty="0">
              <a:solidFill>
                <a:srgbClr val="00339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29322" y="3286124"/>
            <a:ext cx="29274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24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ясо, риба, птиця,</a:t>
            </a:r>
          </a:p>
          <a:p>
            <a:r>
              <a:rPr lang="uk-UA" sz="24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яйця, боби і горіхи</a:t>
            </a:r>
            <a:endParaRPr lang="uk-UA" sz="2400" b="1" dirty="0">
              <a:solidFill>
                <a:srgbClr val="00339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4643446"/>
            <a:ext cx="9921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Овочі</a:t>
            </a:r>
            <a:endParaRPr lang="uk-UA" sz="2400" b="1" dirty="0">
              <a:solidFill>
                <a:srgbClr val="00339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86578" y="4572008"/>
            <a:ext cx="13540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Фрукти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3286124"/>
            <a:ext cx="25401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Молоко, молочні</a:t>
            </a:r>
          </a:p>
          <a:p>
            <a:r>
              <a:rPr lang="uk-UA" sz="24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 продукти</a:t>
            </a:r>
            <a:endParaRPr lang="uk-UA" sz="2400" b="1" dirty="0">
              <a:solidFill>
                <a:srgbClr val="00339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20" y="1714488"/>
            <a:ext cx="32015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Жири і солодощі </a:t>
            </a:r>
          </a:p>
          <a:p>
            <a:pPr algn="ctr"/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вживати час від часу!</a:t>
            </a:r>
            <a:endParaRPr lang="uk-UA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Tm="40481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400"/>
                            </p:stCondLst>
                            <p:childTnLst>
                              <p:par>
                                <p:cTn id="2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400"/>
                            </p:stCondLst>
                            <p:childTnLst>
                              <p:par>
                                <p:cTn id="4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3800"/>
                            </p:stCondLst>
                            <p:childTnLst>
                              <p:par>
                                <p:cTn id="5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1800"/>
                            </p:stCondLst>
                            <p:childTnLst>
                              <p:par>
                                <p:cTn id="57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/>
      <p:bldP spid="7" grpId="0"/>
      <p:bldP spid="8" grpId="0"/>
      <p:bldP spid="9" grpId="0"/>
      <p:bldP spid="10" grpId="0"/>
      <p:bldP spid="11" grpId="0"/>
      <p:bldP spid="1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-облако 1"/>
          <p:cNvSpPr/>
          <p:nvPr/>
        </p:nvSpPr>
        <p:spPr>
          <a:xfrm>
            <a:off x="2071670" y="0"/>
            <a:ext cx="5786478" cy="1428736"/>
          </a:xfrm>
          <a:prstGeom prst="cloudCallout">
            <a:avLst>
              <a:gd name="adj1" fmla="val -53232"/>
              <a:gd name="adj2" fmla="val 42354"/>
            </a:avLst>
          </a:prstGeom>
          <a:solidFill>
            <a:srgbClr val="FFFF99">
              <a:alpha val="53725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5984" y="285728"/>
            <a:ext cx="5283626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Смачно і корисно харчуватись – </a:t>
            </a:r>
          </a:p>
          <a:p>
            <a:pPr algn="ctr"/>
            <a:r>
              <a:rPr lang="uk-UA" sz="28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 відмінно навчатись!</a:t>
            </a:r>
            <a:endParaRPr lang="ru-RU" sz="28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Рисунок 5" descr="Рисунок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42910" y="1000108"/>
            <a:ext cx="1500198" cy="2446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2" descr="http://t1.gstatic.com/images?q=tbn:ANd9GcQf5kKPNi5KcGJJCmHnZMuNBigM8zjjALoPaIMEhxoyntqTEY6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4357694"/>
            <a:ext cx="2619375" cy="17430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7652" name="Picture 4" descr="http://pics.livejournal.com/shabalrusht/pic/0011xf9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786190"/>
            <a:ext cx="2428852" cy="16192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7654" name="Picture 6" descr="http://mygazeta.com/i/cache/60212_PhotoNew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1785926"/>
            <a:ext cx="2457119" cy="16430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7656" name="Picture 8" descr="http://t3.gstatic.com/images?q=tbn:ANd9GcTrFL_hxJx0mGAugRHm9eezYIuIQ8h_rU_YTegOX0DiJBRRhO1sd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28794" y="1857364"/>
            <a:ext cx="2628900" cy="17430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7658" name="Picture 10" descr="http://belcook.com/wp-content/uploads/svekla-lyubitelskaya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14678" y="4572008"/>
            <a:ext cx="2655750" cy="19811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7660" name="Picture 12" descr="http://t1.gstatic.com/images?q=tbn:ANd9GcSJE4Y9x8iuwXcl3BldGAfUqbaEvGeh8v75_WoKdp_OG-b60r-r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86248" y="2643182"/>
            <a:ext cx="2466975" cy="18478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 advTm="15288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0"/>
                            </p:stCondLst>
                            <p:childTnLst>
                              <p:par>
                                <p:cTn id="4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theme/theme1.xml><?xml version="1.0" encoding="utf-8"?>
<a:theme xmlns:a="http://schemas.openxmlformats.org/drawingml/2006/main" name="детский11">
  <a:themeElements>
    <a:clrScheme name="Calligraphy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E102481-9430-4464-8195-A8DD2AD0132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детский11</Template>
  <TotalTime>0</TotalTime>
  <Words>318</Words>
  <Application>Microsoft Office PowerPoint</Application>
  <PresentationFormat>Экран (4:3)</PresentationFormat>
  <Paragraphs>83</Paragraphs>
  <Slides>12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детский11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2012-11-17T12:14:33Z</dcterms:created>
  <dcterms:modified xsi:type="dcterms:W3CDTF">2012-12-25T12:39:17Z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TC103626459990</vt:lpwstr>
  </property>
</Properties>
</file>