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7" r:id="rId2"/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-1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62000"/>
            <a:ext cx="6856214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6952697" y="762000"/>
            <a:ext cx="2193989" cy="5334001"/>
          </a:xfrm>
          <a:prstGeom prst="rect">
            <a:avLst/>
          </a:prstGeom>
          <a:solidFill>
            <a:srgbClr val="C3C3C3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2386" y="1298448"/>
            <a:ext cx="5486400" cy="3255264"/>
          </a:xfrm>
        </p:spPr>
        <p:txBody>
          <a:bodyPr anchor="b">
            <a:normAutofit/>
          </a:bodyPr>
          <a:lstStyle>
            <a:lvl1pPr algn="l">
              <a:defRPr sz="5400" spc="-10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11" y="4670246"/>
            <a:ext cx="54864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74942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66258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85750" y="990600"/>
            <a:ext cx="2114550" cy="4953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00934" y="868680"/>
            <a:ext cx="5486400" cy="512064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55044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2462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0934" y="1298448"/>
            <a:ext cx="5486400" cy="3255264"/>
          </a:xfrm>
        </p:spPr>
        <p:txBody>
          <a:bodyPr anchor="b">
            <a:normAutofit/>
          </a:bodyPr>
          <a:lstStyle>
            <a:lvl1pPr>
              <a:defRPr sz="54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14650" y="4672584"/>
            <a:ext cx="54864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0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410788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900934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63590" y="868680"/>
            <a:ext cx="2606040" cy="512064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27568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0934" y="1023586"/>
            <a:ext cx="260604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00934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3847" y="1023587"/>
            <a:ext cx="260604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63847" y="1930936"/>
            <a:ext cx="2606040" cy="4023360"/>
          </a:xfrm>
        </p:spPr>
        <p:txBody>
          <a:bodyPr/>
          <a:lstStyle>
            <a:lvl1pPr>
              <a:defRPr sz="1900"/>
            </a:lvl1pPr>
            <a:lvl2pPr>
              <a:defRPr sz="17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9080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90220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87567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0934" y="868680"/>
            <a:ext cx="54864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37560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7453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2125980" cy="21945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77983" y="767419"/>
            <a:ext cx="6086423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" y="3340602"/>
            <a:ext cx="2125980" cy="256032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25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2624326" y="6356351"/>
            <a:ext cx="44336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795742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2582693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89689" y="1123838"/>
            <a:ext cx="221061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8861898" y="758952"/>
            <a:ext cx="288036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01951" y="864108"/>
            <a:ext cx="54864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6849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10/30/2013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01951" y="6356351"/>
            <a:ext cx="4433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75602" y="6356351"/>
            <a:ext cx="114819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113279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19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7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3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100000">
              <a:srgbClr val="00B0F0">
                <a:alpha val="87000"/>
                <a:lumMod val="54000"/>
                <a:lumOff val="4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27861" y="1652155"/>
            <a:ext cx="3792683" cy="1828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4727861" y="3622964"/>
            <a:ext cx="3792683" cy="18288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666994" y="1652155"/>
            <a:ext cx="1901536" cy="1828800"/>
          </a:xfrm>
          <a:prstGeom prst="rect">
            <a:avLst/>
          </a:pr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666994" y="3622964"/>
            <a:ext cx="1901536" cy="1828800"/>
          </a:xfrm>
          <a:prstGeom prst="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06127" y="1652155"/>
            <a:ext cx="1901536" cy="1828800"/>
          </a:xfrm>
          <a:prstGeom prst="rect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06127" y="3622964"/>
            <a:ext cx="1901536" cy="1828800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12608" y="529713"/>
            <a:ext cx="59332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i="1" dirty="0" err="1" smtClean="0"/>
              <a:t>кусудамы</a:t>
            </a:r>
            <a:endParaRPr lang="ru-RU" sz="4400" b="1" i="1" dirty="0"/>
          </a:p>
        </p:txBody>
      </p:sp>
      <p:sp>
        <p:nvSpPr>
          <p:cNvPr id="9" name="TextBox 8"/>
          <p:cNvSpPr txBox="1"/>
          <p:nvPr/>
        </p:nvSpPr>
        <p:spPr>
          <a:xfrm>
            <a:off x="4775200" y="4000500"/>
            <a:ext cx="3771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Ефремова Татьяна Александровна</a:t>
            </a:r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«Северная СОШ»  </a:t>
            </a:r>
          </a:p>
          <a:p>
            <a:pPr algn="r"/>
            <a:r>
              <a:rPr lang="ru-RU" sz="2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2013г</a:t>
            </a:r>
            <a:endParaRPr lang="ru-RU" sz="2000" dirty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420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292100"/>
            <a:ext cx="8609076" cy="153670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Отрежьте нитку, сложите вдвое и закрепите несколько бусин.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581400" y="2159000"/>
            <a:ext cx="1752600" cy="10541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2024" y="4978400"/>
            <a:ext cx="8405876" cy="1485900"/>
          </a:xfrm>
        </p:spPr>
        <p:txBody>
          <a:bodyPr>
            <a:normAutofit fontScale="92500" lnSpcReduction="10000"/>
          </a:bodyPr>
          <a:lstStyle/>
          <a:p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Приклейте веревочку с бусинками к одной части </a:t>
            </a:r>
            <a:r>
              <a:rPr lang="ru-RU" sz="35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кусудамы</a:t>
            </a:r>
            <a:r>
              <a:rPr lang="ru-RU" sz="3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затем склейте обе части вместе. Готово!</a:t>
            </a:r>
          </a:p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96988" y="1637184"/>
            <a:ext cx="5688632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007100" y="3098799"/>
            <a:ext cx="1422400" cy="123190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76672"/>
            <a:ext cx="8424936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1143000"/>
            <a:ext cx="7453376" cy="1955800"/>
          </a:xfrm>
        </p:spPr>
        <p:txBody>
          <a:bodyPr>
            <a:normAutofit/>
          </a:bodyPr>
          <a:lstStyle/>
          <a:p>
            <a:r>
              <a:rPr lang="ru-RU" sz="5400" b="1" i="1" dirty="0" smtClean="0">
                <a:solidFill>
                  <a:schemeClr val="tx1"/>
                </a:solidFill>
              </a:rPr>
              <a:t>Материалы с сайта:</a:t>
            </a:r>
            <a:br>
              <a:rPr lang="ru-RU" sz="5400" b="1" i="1" dirty="0" smtClean="0">
                <a:solidFill>
                  <a:schemeClr val="tx1"/>
                </a:solidFill>
              </a:rPr>
            </a:br>
            <a:r>
              <a:rPr lang="ru-RU" sz="5400" b="1" i="1" dirty="0" smtClean="0">
                <a:solidFill>
                  <a:schemeClr val="tx1"/>
                </a:solidFill>
              </a:rPr>
              <a:t>Страна мастеров</a:t>
            </a:r>
            <a:endParaRPr lang="ru-RU" sz="5400" b="1" i="1" dirty="0">
              <a:solidFill>
                <a:schemeClr val="tx1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1600" y="4279899"/>
            <a:ext cx="2070100" cy="101600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Picture 4" descr="E:\P10200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2400" y="3705616"/>
            <a:ext cx="3576645" cy="26824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-1" y="3626427"/>
            <a:ext cx="3792683" cy="1828800"/>
          </a:xfrm>
          <a:prstGeom prst="rect">
            <a:avLst/>
          </a:prstGeom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882732" y="3626427"/>
            <a:ext cx="2860967" cy="1828800"/>
          </a:xfrm>
          <a:prstGeom prst="rect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0" name="Группа 9"/>
          <p:cNvGrpSpPr/>
          <p:nvPr/>
        </p:nvGrpSpPr>
        <p:grpSpPr>
          <a:xfrm>
            <a:off x="8367798" y="148251"/>
            <a:ext cx="429833" cy="412173"/>
            <a:chOff x="3650664" y="1818409"/>
            <a:chExt cx="3962403" cy="3799609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5711531" y="1818409"/>
              <a:ext cx="1901536" cy="1828800"/>
            </a:xfrm>
            <a:prstGeom prst="rect">
              <a:avLst/>
            </a:prstGeom>
            <a:ln/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711531" y="3789218"/>
              <a:ext cx="1901536" cy="1828800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3650664" y="1818409"/>
              <a:ext cx="1901536" cy="18288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3650664" y="3789218"/>
              <a:ext cx="1901536" cy="18288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/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0" y="889000"/>
            <a:ext cx="6858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Само </a:t>
            </a:r>
            <a:r>
              <a:rPr lang="ru-RU" sz="2400" dirty="0" smtClean="0"/>
              <a:t>слово представляет собой комбинацию двух японских слов: </a:t>
            </a:r>
            <a:r>
              <a:rPr lang="ru-RU" sz="2400" dirty="0" err="1" smtClean="0"/>
              <a:t>кусури</a:t>
            </a:r>
            <a:r>
              <a:rPr lang="ru-RU" sz="2400" dirty="0" smtClean="0"/>
              <a:t> (лекарство) и </a:t>
            </a:r>
            <a:r>
              <a:rPr lang="ru-RU" sz="2400" dirty="0" err="1" smtClean="0"/>
              <a:t>тама</a:t>
            </a:r>
            <a:r>
              <a:rPr lang="ru-RU" sz="2400" dirty="0" smtClean="0"/>
              <a:t> (шар). Дословно – лекарственный шар… Что имели в виду японцы, когда давали </a:t>
            </a:r>
            <a:endParaRPr lang="ru-RU" sz="2400" dirty="0" smtClean="0"/>
          </a:p>
          <a:p>
            <a:endParaRPr lang="ru-RU" sz="2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30200" y="1"/>
            <a:ext cx="5390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/>
              <a:t>Что такое </a:t>
            </a:r>
            <a:r>
              <a:rPr lang="ru-RU" sz="3600" b="1" dirty="0" err="1" smtClean="0"/>
              <a:t>кусудама</a:t>
            </a:r>
            <a:r>
              <a:rPr lang="ru-RU" sz="3600" b="1" dirty="0" smtClean="0"/>
              <a:t>?</a:t>
            </a:r>
            <a:endParaRPr lang="ru-RU" sz="3600" dirty="0" smtClean="0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2828836"/>
            <a:ext cx="6858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В настоящее время </a:t>
            </a:r>
            <a:r>
              <a:rPr lang="ru-RU" sz="2400" dirty="0" err="1" smtClean="0"/>
              <a:t>кусудама</a:t>
            </a:r>
            <a:r>
              <a:rPr lang="ru-RU" sz="2400" dirty="0" smtClean="0"/>
              <a:t> – это искусство создания шаров (их тоже называют </a:t>
            </a:r>
            <a:r>
              <a:rPr lang="ru-RU" sz="2400" dirty="0" err="1" smtClean="0"/>
              <a:t>кусудамы</a:t>
            </a:r>
            <a:r>
              <a:rPr lang="ru-RU" sz="2400" dirty="0" smtClean="0"/>
              <a:t>) из множества одинаковых модулей, похожих на цветы. </a:t>
            </a:r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Схемы </a:t>
            </a:r>
            <a:r>
              <a:rPr lang="ru-RU" sz="2400" dirty="0" smtClean="0"/>
              <a:t>– самое главное. Без них не обойтись. </a:t>
            </a:r>
          </a:p>
          <a:p>
            <a:endParaRPr lang="ru-RU" sz="2400" dirty="0" smtClean="0"/>
          </a:p>
          <a:p>
            <a:pPr algn="ctr"/>
            <a:r>
              <a:rPr lang="ru-RU" sz="3200" b="1" dirty="0" smtClean="0"/>
              <a:t>Приятного складывания и ровной бумаги!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4020719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" y="190500"/>
            <a:ext cx="474350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этап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868" y="794296"/>
            <a:ext cx="7632848" cy="5327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86795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355600"/>
            <a:ext cx="2125980" cy="10668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этап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Рисунок 6"/>
          <p:cNvSpPr>
            <a:spLocks noGrp="1"/>
          </p:cNvSpPr>
          <p:nvPr>
            <p:ph type="pic" idx="1"/>
          </p:nvPr>
        </p:nvSpPr>
        <p:spPr>
          <a:xfrm>
            <a:off x="2677984" y="3829878"/>
            <a:ext cx="1191651" cy="954157"/>
          </a:xfrm>
        </p:spPr>
      </p:sp>
      <p:pic>
        <p:nvPicPr>
          <p:cNvPr id="8" name="Рисунок 7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2618" y="755374"/>
            <a:ext cx="7560840" cy="53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165100"/>
            <a:ext cx="2125980" cy="11811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этап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0" y="3505199"/>
            <a:ext cx="1435100" cy="87630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49300"/>
            <a:ext cx="7776864" cy="5343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203200"/>
            <a:ext cx="2125980" cy="10668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этап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626100" y="3340099"/>
            <a:ext cx="1892300" cy="100330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764704"/>
            <a:ext cx="7704856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228600"/>
            <a:ext cx="2125980" cy="11430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 этап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829300" y="3467099"/>
            <a:ext cx="1574800" cy="110490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749300"/>
            <a:ext cx="7848872" cy="532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203200"/>
            <a:ext cx="2125980" cy="1282700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 этап</a:t>
            </a:r>
            <a:br>
              <a:rPr lang="ru-RU" sz="4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524500" y="3746499"/>
            <a:ext cx="1752600" cy="113030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484" y="787400"/>
            <a:ext cx="7488832" cy="5267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024" y="177800"/>
            <a:ext cx="8951976" cy="2870200"/>
          </a:xfrm>
        </p:spPr>
        <p:txBody>
          <a:bodyPr>
            <a:normAutofit/>
          </a:bodyPr>
          <a:lstStyle/>
          <a:p>
            <a:pPr lvl="0" fontAlgn="base">
              <a:lnSpc>
                <a:spcPct val="100000"/>
              </a:lnSpc>
              <a:spcAft>
                <a:spcPct val="0"/>
              </a:spcAft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Теперь начнем склеивать цветки. Первый и второй цветок приклеивается за 1 лепесток, 3 цветочек </a:t>
            </a:r>
            <a:r>
              <a:rPr lang="ru-RU" b="1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клеим за 3 лепестка. Приклеиваем и держим некоторое время, пока клей не подсохнет.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Склейте 6 цветков </a:t>
            </a:r>
            <a:r>
              <a:rPr lang="ru-RU" b="1" dirty="0" smtClean="0">
                <a:solidFill>
                  <a:schemeClr val="tx1"/>
                </a:solidFill>
                <a:latin typeface="Calibri"/>
                <a:ea typeface="Calibri" pitchFamily="34" charset="0"/>
                <a:cs typeface="Times New Roman" pitchFamily="18" charset="0"/>
              </a:rPr>
              <a:t>—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это одна часть </a:t>
            </a:r>
            <a:r>
              <a:rPr lang="ru-RU" b="1" dirty="0" err="1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кусудамы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40300" y="2857499"/>
            <a:ext cx="2425700" cy="1130301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20800" y="2667000"/>
            <a:ext cx="68453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ама">
  <a:themeElements>
    <a:clrScheme name="Рама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Рама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Рама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rame" id="{F226E7A2-7162-461C-9490-D27D9DC04E43}" vid="{629A0216-3BBD-45C0-B63F-2683BEA18F6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TC103457475[[fn=Рамка]]</Template>
  <TotalTime>41</TotalTime>
  <Words>162</Words>
  <Application>Microsoft Office PowerPoint</Application>
  <PresentationFormat>Экран (4:3)</PresentationFormat>
  <Paragraphs>21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Рама</vt:lpstr>
      <vt:lpstr>Слайд 1</vt:lpstr>
      <vt:lpstr>Слайд 2</vt:lpstr>
      <vt:lpstr>Слайд 3</vt:lpstr>
      <vt:lpstr>2 этап </vt:lpstr>
      <vt:lpstr>3 этап </vt:lpstr>
      <vt:lpstr>4 этап </vt:lpstr>
      <vt:lpstr>5 этап </vt:lpstr>
      <vt:lpstr>6 этап </vt:lpstr>
      <vt:lpstr>Теперь начнем склеивать цветки. Первый и второй цветок приклеивается за 1 лепесток, 3 цветочек — клеим за 3 лепестка. Приклеиваем и держим некоторое время, пока клей не подсохнет.  Склейте 6 цветков — это одна часть кусудамы. </vt:lpstr>
      <vt:lpstr>Отрежьте нитку, сложите вдвое и закрепите несколько бусин. </vt:lpstr>
      <vt:lpstr>Слайд 11</vt:lpstr>
      <vt:lpstr>Материалы с сайта: Страна мастеров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</dc:creator>
  <cp:lastModifiedBy>Ефремовы</cp:lastModifiedBy>
  <cp:revision>6</cp:revision>
  <dcterms:created xsi:type="dcterms:W3CDTF">2012-12-16T11:43:21Z</dcterms:created>
  <dcterms:modified xsi:type="dcterms:W3CDTF">2013-10-30T12:55:46Z</dcterms:modified>
</cp:coreProperties>
</file>