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4942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6258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5044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46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4107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7568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9080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0220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756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745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9574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327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00B0F0">
                <a:alpha val="87000"/>
                <a:lumMod val="54000"/>
                <a:lumOff val="4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27861" y="1652155"/>
            <a:ext cx="3792683" cy="1828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727861" y="3622964"/>
            <a:ext cx="3792683" cy="1828800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666994" y="1652155"/>
            <a:ext cx="1901536" cy="18288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666994" y="3622964"/>
            <a:ext cx="1901536" cy="1828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6127" y="1652155"/>
            <a:ext cx="1901536" cy="1828800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06127" y="3622964"/>
            <a:ext cx="1901536" cy="1828800"/>
          </a:xfrm>
          <a:prstGeom prst="rect">
            <a:avLst/>
          </a:prstGeom>
          <a:solidFill>
            <a:schemeClr val="accent3">
              <a:lumMod val="75000"/>
            </a:scheme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12608" y="529713"/>
            <a:ext cx="59332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err="1" smtClean="0"/>
              <a:t>кусудамы</a:t>
            </a:r>
            <a:endParaRPr lang="ru-RU" sz="44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775200" y="4000500"/>
            <a:ext cx="37719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Ефремова Татьяна Александровна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«Северная СОШ»  </a:t>
            </a:r>
          </a:p>
          <a:p>
            <a:pPr algn="r"/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2013г</a:t>
            </a:r>
            <a:endParaRPr lang="ru-RU" sz="20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420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024" y="292100"/>
            <a:ext cx="8609076" cy="1536700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Отрежьте нитку, сложите вдвое и закрепите несколько бусин.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581400" y="2159000"/>
            <a:ext cx="1752600" cy="1054100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2024" y="4978400"/>
            <a:ext cx="8405876" cy="1485900"/>
          </a:xfrm>
        </p:spPr>
        <p:txBody>
          <a:bodyPr>
            <a:normAutofit fontScale="92500" lnSpcReduction="10000"/>
          </a:bodyPr>
          <a:lstStyle/>
          <a:p>
            <a:r>
              <a:rPr lang="ru-RU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Приклейте веревочку с бусинками к одной части </a:t>
            </a:r>
            <a:r>
              <a:rPr lang="ru-RU" sz="3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кусудамы</a:t>
            </a:r>
            <a:r>
              <a:rPr lang="ru-RU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затем склейте обе части вместе. Готово!</a:t>
            </a:r>
          </a:p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96988" y="1637184"/>
            <a:ext cx="5688632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07100" y="3098799"/>
            <a:ext cx="1422400" cy="1231901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8424936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7453376" cy="1955800"/>
          </a:xfrm>
        </p:spPr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chemeClr val="tx1"/>
                </a:solidFill>
              </a:rPr>
              <a:t>Материалы с сайта:</a:t>
            </a:r>
            <a:br>
              <a:rPr lang="ru-RU" sz="5400" b="1" i="1" dirty="0" smtClean="0">
                <a:solidFill>
                  <a:schemeClr val="tx1"/>
                </a:solidFill>
              </a:rPr>
            </a:br>
            <a:r>
              <a:rPr lang="ru-RU" sz="5400" b="1" i="1" dirty="0" smtClean="0">
                <a:solidFill>
                  <a:schemeClr val="tx1"/>
                </a:solidFill>
              </a:rPr>
              <a:t>Страна мастеров</a:t>
            </a:r>
            <a:endParaRPr lang="ru-RU" sz="5400" b="1" i="1" dirty="0">
              <a:solidFill>
                <a:schemeClr val="tx1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1600" y="4279899"/>
            <a:ext cx="2070100" cy="1016001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4" descr="E:\P10200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2400" y="3705616"/>
            <a:ext cx="3576645" cy="26824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" y="3626427"/>
            <a:ext cx="3792683" cy="1828800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882732" y="3626427"/>
            <a:ext cx="2860967" cy="18288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8367798" y="148251"/>
            <a:ext cx="429833" cy="412173"/>
            <a:chOff x="3650664" y="1818409"/>
            <a:chExt cx="3962403" cy="3799609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711531" y="1818409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711531" y="3789218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0664" y="1818409"/>
              <a:ext cx="1901536" cy="18288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650664" y="3789218"/>
              <a:ext cx="1901536" cy="18288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0" y="889000"/>
            <a:ext cx="6858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Само </a:t>
            </a:r>
            <a:r>
              <a:rPr lang="ru-RU" sz="2400" dirty="0" smtClean="0"/>
              <a:t>слово представляет собой комбинацию двух японских слов: </a:t>
            </a:r>
            <a:r>
              <a:rPr lang="ru-RU" sz="2400" dirty="0" err="1" smtClean="0"/>
              <a:t>кусури</a:t>
            </a:r>
            <a:r>
              <a:rPr lang="ru-RU" sz="2400" dirty="0" smtClean="0"/>
              <a:t> (лекарство) и </a:t>
            </a:r>
            <a:r>
              <a:rPr lang="ru-RU" sz="2400" dirty="0" err="1" smtClean="0"/>
              <a:t>тама</a:t>
            </a:r>
            <a:r>
              <a:rPr lang="ru-RU" sz="2400" dirty="0" smtClean="0"/>
              <a:t> (шар). Дословно – лекарственный шар… Что имели в виду японцы, когда давали </a:t>
            </a:r>
            <a:endParaRPr lang="ru-RU" sz="2400" dirty="0" smtClean="0"/>
          </a:p>
          <a:p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30200" y="1"/>
            <a:ext cx="5390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Что такое </a:t>
            </a:r>
            <a:r>
              <a:rPr lang="ru-RU" sz="3600" b="1" dirty="0" err="1" smtClean="0"/>
              <a:t>кусудама</a:t>
            </a:r>
            <a:r>
              <a:rPr lang="ru-RU" sz="3600" b="1" dirty="0" smtClean="0"/>
              <a:t>?</a:t>
            </a:r>
            <a:endParaRPr lang="ru-RU" sz="3600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0" y="2828836"/>
            <a:ext cx="6858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настоящее время </a:t>
            </a:r>
            <a:r>
              <a:rPr lang="ru-RU" sz="2400" dirty="0" err="1" smtClean="0"/>
              <a:t>кусудама</a:t>
            </a:r>
            <a:r>
              <a:rPr lang="ru-RU" sz="2400" dirty="0" smtClean="0"/>
              <a:t> – это искусство создания шаров (их тоже называют </a:t>
            </a:r>
            <a:r>
              <a:rPr lang="ru-RU" sz="2400" dirty="0" err="1" smtClean="0"/>
              <a:t>кусудамы</a:t>
            </a:r>
            <a:r>
              <a:rPr lang="ru-RU" sz="2400" dirty="0" smtClean="0"/>
              <a:t>) из множества одинаковых модулей, похожих на цветы.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Схемы </a:t>
            </a:r>
            <a:r>
              <a:rPr lang="ru-RU" sz="2400" dirty="0" smtClean="0"/>
              <a:t>– самое главное. Без них не обойтись. </a:t>
            </a:r>
          </a:p>
          <a:p>
            <a:endParaRPr lang="ru-RU" sz="2400" dirty="0" smtClean="0"/>
          </a:p>
          <a:p>
            <a:pPr algn="ctr"/>
            <a:r>
              <a:rPr lang="ru-RU" sz="3200" b="1" dirty="0" smtClean="0"/>
              <a:t>Приятного складывания и ровной бумаги!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402071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600" y="190500"/>
            <a:ext cx="47435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этап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868" y="794296"/>
            <a:ext cx="7632848" cy="5327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6795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024" y="355600"/>
            <a:ext cx="2125980" cy="10668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этап</a:t>
            </a:r>
            <a:b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Рисунок 6"/>
          <p:cNvSpPr>
            <a:spLocks noGrp="1"/>
          </p:cNvSpPr>
          <p:nvPr>
            <p:ph type="pic" idx="1"/>
          </p:nvPr>
        </p:nvSpPr>
        <p:spPr>
          <a:xfrm>
            <a:off x="2677984" y="3829878"/>
            <a:ext cx="1191651" cy="954157"/>
          </a:xfrm>
        </p:spPr>
      </p:sp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2618" y="755374"/>
            <a:ext cx="7560840" cy="53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024" y="165100"/>
            <a:ext cx="2125980" cy="11811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этап</a:t>
            </a:r>
            <a:b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286500" y="3505199"/>
            <a:ext cx="1435100" cy="876301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749300"/>
            <a:ext cx="7776864" cy="5343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024" y="203200"/>
            <a:ext cx="2125980" cy="10668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этап</a:t>
            </a:r>
            <a:b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626100" y="3340099"/>
            <a:ext cx="1892300" cy="1003301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764704"/>
            <a:ext cx="7704856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024" y="228600"/>
            <a:ext cx="2125980" cy="11430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этап</a:t>
            </a:r>
            <a:b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829300" y="3467099"/>
            <a:ext cx="1574800" cy="1104901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749300"/>
            <a:ext cx="7848872" cy="532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024" y="203200"/>
            <a:ext cx="2125980" cy="12827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этап</a:t>
            </a:r>
            <a:b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524500" y="3746499"/>
            <a:ext cx="1752600" cy="1130301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484" y="787400"/>
            <a:ext cx="7488832" cy="5267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024" y="177800"/>
            <a:ext cx="8951976" cy="2870200"/>
          </a:xfrm>
        </p:spPr>
        <p:txBody>
          <a:bodyPr>
            <a:normAutofit/>
          </a:bodyPr>
          <a:lstStyle/>
          <a:p>
            <a:pPr lvl="0" fontAlgn="base">
              <a:lnSpc>
                <a:spcPct val="100000"/>
              </a:lnSpc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Теперь начнем склеивать цветки. Первый и второй цветок приклеивается за 1 лепесток, 3 цветочек </a:t>
            </a:r>
            <a:r>
              <a:rPr lang="ru-RU" b="1" dirty="0" smtClean="0">
                <a:solidFill>
                  <a:schemeClr val="tx1"/>
                </a:solidFill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клеим за 3 лепестка. Приклеиваем и держим некоторое время, пока клей не подсохнет.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Склейте 6 цветков </a:t>
            </a:r>
            <a:r>
              <a:rPr lang="ru-RU" b="1" dirty="0" smtClean="0">
                <a:solidFill>
                  <a:schemeClr val="tx1"/>
                </a:solidFill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это одна часть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кусудамы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940300" y="2857499"/>
            <a:ext cx="2425700" cy="1130301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0800" y="2667000"/>
            <a:ext cx="68453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ма">
  <a:themeElements>
    <a:clrScheme name="Рам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а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TC103457475[[fn=Рамка]]</Template>
  <TotalTime>41</TotalTime>
  <Words>162</Words>
  <Application>Microsoft Office PowerPoint</Application>
  <PresentationFormat>Экран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Рама</vt:lpstr>
      <vt:lpstr>Слайд 1</vt:lpstr>
      <vt:lpstr>Слайд 2</vt:lpstr>
      <vt:lpstr>Слайд 3</vt:lpstr>
      <vt:lpstr>2 этап </vt:lpstr>
      <vt:lpstr>3 этап </vt:lpstr>
      <vt:lpstr>4 этап </vt:lpstr>
      <vt:lpstr>5 этап </vt:lpstr>
      <vt:lpstr>6 этап </vt:lpstr>
      <vt:lpstr>Теперь начнем склеивать цветки. Первый и второй цветок приклеивается за 1 лепесток, 3 цветочек — клеим за 3 лепестка. Приклеиваем и держим некоторое время, пока клей не подсохнет.  Склейте 6 цветков — это одна часть кусудамы. </vt:lpstr>
      <vt:lpstr>Отрежьте нитку, сложите вдвое и закрепите несколько бусин. </vt:lpstr>
      <vt:lpstr>Слайд 11</vt:lpstr>
      <vt:lpstr>Материалы с сайта: Страна мастеров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Ефремовы</cp:lastModifiedBy>
  <cp:revision>6</cp:revision>
  <dcterms:created xsi:type="dcterms:W3CDTF">2012-12-16T11:43:21Z</dcterms:created>
  <dcterms:modified xsi:type="dcterms:W3CDTF">2013-10-30T12:55:46Z</dcterms:modified>
</cp:coreProperties>
</file>