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9" r:id="rId4"/>
    <p:sldId id="258" r:id="rId5"/>
    <p:sldId id="263" r:id="rId6"/>
    <p:sldId id="257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B88C00"/>
    <a:srgbClr val="D0062C"/>
    <a:srgbClr val="FF66FF"/>
    <a:srgbClr val="66FFFF"/>
    <a:srgbClr val="F7FDB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451" autoAdjust="0"/>
  </p:normalViewPr>
  <p:slideViewPr>
    <p:cSldViewPr>
      <p:cViewPr varScale="1">
        <p:scale>
          <a:sx n="75" d="100"/>
          <a:sy n="75" d="100"/>
        </p:scale>
        <p:origin x="-37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76E92-DCB8-49B3-83D6-31E4CAC6DBD7}" type="datetimeFigureOut">
              <a:rPr lang="ru-RU" smtClean="0"/>
              <a:pPr/>
              <a:t>22.08.2013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0ADD4-A1A4-4826-ADDD-AEACD8884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76E92-DCB8-49B3-83D6-31E4CAC6DBD7}" type="datetimeFigureOut">
              <a:rPr lang="ru-RU" smtClean="0"/>
              <a:pPr/>
              <a:t>22.08.2013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0ADD4-A1A4-4826-ADDD-AEACD8884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76E92-DCB8-49B3-83D6-31E4CAC6DBD7}" type="datetimeFigureOut">
              <a:rPr lang="ru-RU" smtClean="0"/>
              <a:pPr/>
              <a:t>22.08.2013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0ADD4-A1A4-4826-ADDD-AEACD8884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76E92-DCB8-49B3-83D6-31E4CAC6DBD7}" type="datetimeFigureOut">
              <a:rPr lang="ru-RU" smtClean="0"/>
              <a:pPr/>
              <a:t>22.08.2013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0ADD4-A1A4-4826-ADDD-AEACD8884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76E92-DCB8-49B3-83D6-31E4CAC6DBD7}" type="datetimeFigureOut">
              <a:rPr lang="ru-RU" smtClean="0"/>
              <a:pPr/>
              <a:t>22.08.2013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0ADD4-A1A4-4826-ADDD-AEACD8884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76E92-DCB8-49B3-83D6-31E4CAC6DBD7}" type="datetimeFigureOut">
              <a:rPr lang="ru-RU" smtClean="0"/>
              <a:pPr/>
              <a:t>22.08.2013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0ADD4-A1A4-4826-ADDD-AEACD8884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76E92-DCB8-49B3-83D6-31E4CAC6DBD7}" type="datetimeFigureOut">
              <a:rPr lang="ru-RU" smtClean="0"/>
              <a:pPr/>
              <a:t>22.08.2013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0ADD4-A1A4-4826-ADDD-AEACD8884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76E92-DCB8-49B3-83D6-31E4CAC6DBD7}" type="datetimeFigureOut">
              <a:rPr lang="ru-RU" smtClean="0"/>
              <a:pPr/>
              <a:t>22.08.2013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0ADD4-A1A4-4826-ADDD-AEACD8884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76E92-DCB8-49B3-83D6-31E4CAC6DBD7}" type="datetimeFigureOut">
              <a:rPr lang="ru-RU" smtClean="0"/>
              <a:pPr/>
              <a:t>22.08.2013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0ADD4-A1A4-4826-ADDD-AEACD8884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76E92-DCB8-49B3-83D6-31E4CAC6DBD7}" type="datetimeFigureOut">
              <a:rPr lang="ru-RU" smtClean="0"/>
              <a:pPr/>
              <a:t>22.08.2013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0ADD4-A1A4-4826-ADDD-AEACD8884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76E92-DCB8-49B3-83D6-31E4CAC6DBD7}" type="datetimeFigureOut">
              <a:rPr lang="ru-RU" smtClean="0"/>
              <a:pPr/>
              <a:t>22.08.2013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040ADD4-A1A4-4826-ADDD-AEACD88849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0476E92-DCB8-49B3-83D6-31E4CAC6DBD7}" type="datetimeFigureOut">
              <a:rPr lang="ru-RU" smtClean="0"/>
              <a:pPr/>
              <a:t>22.08.2013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040ADD4-A1A4-4826-ADDD-AEACD88849B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Полилиния 215"/>
          <p:cNvSpPr/>
          <p:nvPr/>
        </p:nvSpPr>
        <p:spPr>
          <a:xfrm>
            <a:off x="5885130" y="2857496"/>
            <a:ext cx="401381" cy="1643074"/>
          </a:xfrm>
          <a:custGeom>
            <a:avLst/>
            <a:gdLst>
              <a:gd name="connsiteX0" fmla="*/ 0 w 285752"/>
              <a:gd name="connsiteY0" fmla="*/ 1643074 h 1643074"/>
              <a:gd name="connsiteX1" fmla="*/ 112078 w 285752"/>
              <a:gd name="connsiteY1" fmla="*/ 0 h 1643074"/>
              <a:gd name="connsiteX2" fmla="*/ 173674 w 285752"/>
              <a:gd name="connsiteY2" fmla="*/ 0 h 1643074"/>
              <a:gd name="connsiteX3" fmla="*/ 285752 w 285752"/>
              <a:gd name="connsiteY3" fmla="*/ 1643074 h 1643074"/>
              <a:gd name="connsiteX4" fmla="*/ 0 w 285752"/>
              <a:gd name="connsiteY4" fmla="*/ 1643074 h 1643074"/>
              <a:gd name="connsiteX0" fmla="*/ 78148 w 363900"/>
              <a:gd name="connsiteY0" fmla="*/ 1643074 h 1643074"/>
              <a:gd name="connsiteX1" fmla="*/ 0 w 363900"/>
              <a:gd name="connsiteY1" fmla="*/ 760394 h 1643074"/>
              <a:gd name="connsiteX2" fmla="*/ 190226 w 363900"/>
              <a:gd name="connsiteY2" fmla="*/ 0 h 1643074"/>
              <a:gd name="connsiteX3" fmla="*/ 251822 w 363900"/>
              <a:gd name="connsiteY3" fmla="*/ 0 h 1643074"/>
              <a:gd name="connsiteX4" fmla="*/ 363900 w 363900"/>
              <a:gd name="connsiteY4" fmla="*/ 1643074 h 1643074"/>
              <a:gd name="connsiteX5" fmla="*/ 78148 w 363900"/>
              <a:gd name="connsiteY5" fmla="*/ 1643074 h 1643074"/>
              <a:gd name="connsiteX0" fmla="*/ 0 w 285752"/>
              <a:gd name="connsiteY0" fmla="*/ 1643074 h 1643074"/>
              <a:gd name="connsiteX1" fmla="*/ 64696 w 285752"/>
              <a:gd name="connsiteY1" fmla="*/ 760394 h 1643074"/>
              <a:gd name="connsiteX2" fmla="*/ 112078 w 285752"/>
              <a:gd name="connsiteY2" fmla="*/ 0 h 1643074"/>
              <a:gd name="connsiteX3" fmla="*/ 173674 w 285752"/>
              <a:gd name="connsiteY3" fmla="*/ 0 h 1643074"/>
              <a:gd name="connsiteX4" fmla="*/ 285752 w 285752"/>
              <a:gd name="connsiteY4" fmla="*/ 1643074 h 1643074"/>
              <a:gd name="connsiteX5" fmla="*/ 0 w 285752"/>
              <a:gd name="connsiteY5" fmla="*/ 1643074 h 1643074"/>
              <a:gd name="connsiteX0" fmla="*/ 115629 w 401381"/>
              <a:gd name="connsiteY0" fmla="*/ 1643074 h 1643074"/>
              <a:gd name="connsiteX1" fmla="*/ 180325 w 401381"/>
              <a:gd name="connsiteY1" fmla="*/ 760394 h 1643074"/>
              <a:gd name="connsiteX2" fmla="*/ 227707 w 401381"/>
              <a:gd name="connsiteY2" fmla="*/ 0 h 1643074"/>
              <a:gd name="connsiteX3" fmla="*/ 289303 w 401381"/>
              <a:gd name="connsiteY3" fmla="*/ 0 h 1643074"/>
              <a:gd name="connsiteX4" fmla="*/ 401381 w 401381"/>
              <a:gd name="connsiteY4" fmla="*/ 1643074 h 1643074"/>
              <a:gd name="connsiteX5" fmla="*/ 115629 w 401381"/>
              <a:gd name="connsiteY5" fmla="*/ 1643074 h 164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1381" h="1643074">
                <a:moveTo>
                  <a:pt x="115629" y="1643074"/>
                </a:moveTo>
                <a:cubicBezTo>
                  <a:pt x="137194" y="1348847"/>
                  <a:pt x="0" y="1606433"/>
                  <a:pt x="180325" y="760394"/>
                </a:cubicBezTo>
                <a:lnTo>
                  <a:pt x="227707" y="0"/>
                </a:lnTo>
                <a:lnTo>
                  <a:pt x="289303" y="0"/>
                </a:lnTo>
                <a:lnTo>
                  <a:pt x="401381" y="1643074"/>
                </a:lnTo>
                <a:lnTo>
                  <a:pt x="115629" y="1643074"/>
                </a:lnTo>
                <a:close/>
              </a:path>
            </a:pathLst>
          </a:custGeom>
          <a:solidFill>
            <a:srgbClr val="B8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3" name="Облако 212"/>
          <p:cNvSpPr/>
          <p:nvPr/>
        </p:nvSpPr>
        <p:spPr>
          <a:xfrm>
            <a:off x="5010152" y="1428736"/>
            <a:ext cx="2562244" cy="1071570"/>
          </a:xfrm>
          <a:prstGeom prst="cloud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4" name="Группа 143"/>
          <p:cNvGrpSpPr/>
          <p:nvPr/>
        </p:nvGrpSpPr>
        <p:grpSpPr>
          <a:xfrm>
            <a:off x="3000364" y="5857892"/>
            <a:ext cx="2571768" cy="1000108"/>
            <a:chOff x="0" y="5857892"/>
            <a:chExt cx="2357422" cy="1000108"/>
          </a:xfrm>
        </p:grpSpPr>
        <p:grpSp>
          <p:nvGrpSpPr>
            <p:cNvPr id="145" name="Группа 23"/>
            <p:cNvGrpSpPr/>
            <p:nvPr/>
          </p:nvGrpSpPr>
          <p:grpSpPr>
            <a:xfrm>
              <a:off x="0" y="5857892"/>
              <a:ext cx="1260133" cy="1000108"/>
              <a:chOff x="0" y="5857892"/>
              <a:chExt cx="1260133" cy="1000108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153" name="Равнобедренный треугольник 152"/>
              <p:cNvSpPr/>
              <p:nvPr/>
            </p:nvSpPr>
            <p:spPr>
              <a:xfrm>
                <a:off x="0" y="6215082"/>
                <a:ext cx="214282" cy="642918"/>
              </a:xfrm>
              <a:prstGeom prst="triangle">
                <a:avLst>
                  <a:gd name="adj" fmla="val 16985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4" name="Равнобедренный треугольник 153"/>
              <p:cNvSpPr/>
              <p:nvPr/>
            </p:nvSpPr>
            <p:spPr>
              <a:xfrm>
                <a:off x="0" y="6143644"/>
                <a:ext cx="285720" cy="714356"/>
              </a:xfrm>
              <a:prstGeom prst="triangle">
                <a:avLst>
                  <a:gd name="adj" fmla="val 67023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5" name="Равнобедренный треугольник 154"/>
              <p:cNvSpPr/>
              <p:nvPr/>
            </p:nvSpPr>
            <p:spPr>
              <a:xfrm>
                <a:off x="285720" y="5857892"/>
                <a:ext cx="142876" cy="1000108"/>
              </a:xfrm>
              <a:prstGeom prst="triangle">
                <a:avLst>
                  <a:gd name="adj" fmla="val 16982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6" name="Равнобедренный треугольник 155"/>
              <p:cNvSpPr/>
              <p:nvPr/>
            </p:nvSpPr>
            <p:spPr>
              <a:xfrm>
                <a:off x="428596" y="6143644"/>
                <a:ext cx="428628" cy="714356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7" name="Равнобедренный треугольник 156"/>
              <p:cNvSpPr/>
              <p:nvPr/>
            </p:nvSpPr>
            <p:spPr>
              <a:xfrm flipH="1">
                <a:off x="357158" y="6000768"/>
                <a:ext cx="142876" cy="857232"/>
              </a:xfrm>
              <a:prstGeom prst="triangle">
                <a:avLst>
                  <a:gd name="adj" fmla="val 16982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8" name="Равнобедренный треугольник 157"/>
              <p:cNvSpPr/>
              <p:nvPr/>
            </p:nvSpPr>
            <p:spPr>
              <a:xfrm>
                <a:off x="1214414" y="6072206"/>
                <a:ext cx="45719" cy="45719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9" name="Равнобедренный треугольник 158"/>
              <p:cNvSpPr/>
              <p:nvPr/>
            </p:nvSpPr>
            <p:spPr>
              <a:xfrm>
                <a:off x="857224" y="6000768"/>
                <a:ext cx="142876" cy="857232"/>
              </a:xfrm>
              <a:prstGeom prst="triangle">
                <a:avLst>
                  <a:gd name="adj" fmla="val 0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0" name="Равнобедренный треугольник 159"/>
              <p:cNvSpPr/>
              <p:nvPr/>
            </p:nvSpPr>
            <p:spPr>
              <a:xfrm>
                <a:off x="928662" y="6143644"/>
                <a:ext cx="214314" cy="714356"/>
              </a:xfrm>
              <a:prstGeom prst="triangle">
                <a:avLst>
                  <a:gd name="adj" fmla="val 67023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46" name="Равнобедренный треугольник 145"/>
            <p:cNvSpPr/>
            <p:nvPr/>
          </p:nvSpPr>
          <p:spPr>
            <a:xfrm rot="344904">
              <a:off x="1643042" y="6572272"/>
              <a:ext cx="357190" cy="285728"/>
            </a:xfrm>
            <a:prstGeom prst="triangle">
              <a:avLst>
                <a:gd name="adj" fmla="val 47277"/>
              </a:avLst>
            </a:prstGeom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47" name="Группа 81"/>
            <p:cNvGrpSpPr/>
            <p:nvPr/>
          </p:nvGrpSpPr>
          <p:grpSpPr>
            <a:xfrm>
              <a:off x="1142976" y="6215082"/>
              <a:ext cx="1214446" cy="642918"/>
              <a:chOff x="1142976" y="6215082"/>
              <a:chExt cx="1214446" cy="642918"/>
            </a:xfrm>
            <a:solidFill>
              <a:srgbClr val="00B050"/>
            </a:solidFill>
          </p:grpSpPr>
          <p:sp>
            <p:nvSpPr>
              <p:cNvPr id="148" name="Равнобедренный треугольник 147"/>
              <p:cNvSpPr/>
              <p:nvPr/>
            </p:nvSpPr>
            <p:spPr>
              <a:xfrm>
                <a:off x="1142976" y="6500834"/>
                <a:ext cx="142876" cy="357166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9" name="Равнобедренный треугольник 148"/>
              <p:cNvSpPr/>
              <p:nvPr/>
            </p:nvSpPr>
            <p:spPr>
              <a:xfrm>
                <a:off x="1285852" y="6215082"/>
                <a:ext cx="285752" cy="642918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0" name="Равнобедренный треугольник 149"/>
              <p:cNvSpPr/>
              <p:nvPr/>
            </p:nvSpPr>
            <p:spPr>
              <a:xfrm>
                <a:off x="1500166" y="6357958"/>
                <a:ext cx="214314" cy="500042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1" name="Равнобедренный треугольник 150"/>
              <p:cNvSpPr/>
              <p:nvPr/>
            </p:nvSpPr>
            <p:spPr>
              <a:xfrm>
                <a:off x="2071670" y="6357958"/>
                <a:ext cx="285752" cy="500042"/>
              </a:xfrm>
              <a:prstGeom prst="triangle">
                <a:avLst>
                  <a:gd name="adj" fmla="val 46596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2" name="Равнобедренный треугольник 151"/>
              <p:cNvSpPr/>
              <p:nvPr/>
            </p:nvSpPr>
            <p:spPr>
              <a:xfrm flipH="1">
                <a:off x="1928794" y="6429396"/>
                <a:ext cx="214314" cy="428604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1030" name="Picture 6" descr="C:\Users\1\Desktop\85198576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2500307"/>
            <a:ext cx="1357322" cy="1928826"/>
          </a:xfrm>
          <a:prstGeom prst="rect">
            <a:avLst/>
          </a:prstGeom>
          <a:noFill/>
        </p:spPr>
      </p:pic>
      <p:sp>
        <p:nvSpPr>
          <p:cNvPr id="5" name="32-конечная звезда 4"/>
          <p:cNvSpPr/>
          <p:nvPr/>
        </p:nvSpPr>
        <p:spPr>
          <a:xfrm>
            <a:off x="928662" y="428604"/>
            <a:ext cx="1571636" cy="1571636"/>
          </a:xfrm>
          <a:prstGeom prst="star32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rgbClr val="FF0000"/>
                </a:solidFill>
              </a:rPr>
              <a:t>7</a:t>
            </a:r>
            <a:endParaRPr lang="ru-RU" sz="96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1\Desktop\46519877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5143512"/>
            <a:ext cx="642942" cy="857256"/>
          </a:xfrm>
          <a:prstGeom prst="rect">
            <a:avLst/>
          </a:prstGeom>
          <a:noFill/>
        </p:spPr>
      </p:pic>
      <p:pic>
        <p:nvPicPr>
          <p:cNvPr id="1027" name="Picture 3" descr="C:\Users\1\Desktop\99214861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08150" y="5286388"/>
            <a:ext cx="1006462" cy="1316025"/>
          </a:xfrm>
          <a:prstGeom prst="rect">
            <a:avLst/>
          </a:prstGeom>
          <a:noFill/>
        </p:spPr>
      </p:pic>
      <p:pic>
        <p:nvPicPr>
          <p:cNvPr id="1028" name="Picture 4" descr="C:\Users\1\Desktop\39186272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4929198"/>
            <a:ext cx="928694" cy="1000133"/>
          </a:xfrm>
          <a:prstGeom prst="rect">
            <a:avLst/>
          </a:prstGeom>
          <a:noFill/>
        </p:spPr>
      </p:pic>
      <p:pic>
        <p:nvPicPr>
          <p:cNvPr id="1031" name="Picture 7" descr="C:\Users\1\Desktop\49695737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1" y="1285860"/>
            <a:ext cx="857256" cy="1000132"/>
          </a:xfrm>
          <a:prstGeom prst="rect">
            <a:avLst/>
          </a:prstGeom>
          <a:noFill/>
        </p:spPr>
      </p:pic>
      <p:pic>
        <p:nvPicPr>
          <p:cNvPr id="1032" name="Picture 8" descr="C:\Users\1\Desktop\658218394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3500438"/>
            <a:ext cx="1428760" cy="1357322"/>
          </a:xfrm>
          <a:prstGeom prst="rect">
            <a:avLst/>
          </a:prstGeom>
          <a:noFill/>
        </p:spPr>
      </p:pic>
      <p:pic>
        <p:nvPicPr>
          <p:cNvPr id="1033" name="Picture 9" descr="C:\Users\1\Desktop\медведь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71802" y="2786058"/>
            <a:ext cx="1928826" cy="2286016"/>
          </a:xfrm>
          <a:prstGeom prst="rect">
            <a:avLst/>
          </a:prstGeom>
          <a:noFill/>
        </p:spPr>
      </p:pic>
      <p:grpSp>
        <p:nvGrpSpPr>
          <p:cNvPr id="83" name="Группа 82"/>
          <p:cNvGrpSpPr/>
          <p:nvPr/>
        </p:nvGrpSpPr>
        <p:grpSpPr>
          <a:xfrm>
            <a:off x="0" y="5857892"/>
            <a:ext cx="2357422" cy="1000108"/>
            <a:chOff x="0" y="5857892"/>
            <a:chExt cx="2357422" cy="1000108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0" y="5857892"/>
              <a:ext cx="1260133" cy="1000108"/>
              <a:chOff x="0" y="5857892"/>
              <a:chExt cx="1260133" cy="1000108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15" name="Равнобедренный треугольник 14"/>
              <p:cNvSpPr/>
              <p:nvPr/>
            </p:nvSpPr>
            <p:spPr>
              <a:xfrm>
                <a:off x="0" y="6215082"/>
                <a:ext cx="214282" cy="642918"/>
              </a:xfrm>
              <a:prstGeom prst="triangle">
                <a:avLst>
                  <a:gd name="adj" fmla="val 16985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Равнобедренный треугольник 15"/>
              <p:cNvSpPr/>
              <p:nvPr/>
            </p:nvSpPr>
            <p:spPr>
              <a:xfrm>
                <a:off x="0" y="6143644"/>
                <a:ext cx="285720" cy="714356"/>
              </a:xfrm>
              <a:prstGeom prst="triangle">
                <a:avLst>
                  <a:gd name="adj" fmla="val 67023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Равнобедренный треугольник 16"/>
              <p:cNvSpPr/>
              <p:nvPr/>
            </p:nvSpPr>
            <p:spPr>
              <a:xfrm>
                <a:off x="285720" y="5857892"/>
                <a:ext cx="142876" cy="1000108"/>
              </a:xfrm>
              <a:prstGeom prst="triangle">
                <a:avLst>
                  <a:gd name="adj" fmla="val 16982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Равнобедренный треугольник 17"/>
              <p:cNvSpPr/>
              <p:nvPr/>
            </p:nvSpPr>
            <p:spPr>
              <a:xfrm>
                <a:off x="428596" y="6143644"/>
                <a:ext cx="428628" cy="714356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Равнобедренный треугольник 18"/>
              <p:cNvSpPr/>
              <p:nvPr/>
            </p:nvSpPr>
            <p:spPr>
              <a:xfrm flipH="1">
                <a:off x="357158" y="6000768"/>
                <a:ext cx="142876" cy="857232"/>
              </a:xfrm>
              <a:prstGeom prst="triangle">
                <a:avLst>
                  <a:gd name="adj" fmla="val 16982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Равнобедренный треугольник 19"/>
              <p:cNvSpPr/>
              <p:nvPr/>
            </p:nvSpPr>
            <p:spPr>
              <a:xfrm>
                <a:off x="1214414" y="6072206"/>
                <a:ext cx="45719" cy="45719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Равнобедренный треугольник 20"/>
              <p:cNvSpPr/>
              <p:nvPr/>
            </p:nvSpPr>
            <p:spPr>
              <a:xfrm>
                <a:off x="857224" y="6000768"/>
                <a:ext cx="142876" cy="857232"/>
              </a:xfrm>
              <a:prstGeom prst="triangle">
                <a:avLst>
                  <a:gd name="adj" fmla="val 0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Равнобедренный треугольник 21"/>
              <p:cNvSpPr/>
              <p:nvPr/>
            </p:nvSpPr>
            <p:spPr>
              <a:xfrm>
                <a:off x="928662" y="6143644"/>
                <a:ext cx="214314" cy="714356"/>
              </a:xfrm>
              <a:prstGeom prst="triangle">
                <a:avLst>
                  <a:gd name="adj" fmla="val 67023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9" name="Равнобедренный треугольник 38"/>
            <p:cNvSpPr/>
            <p:nvPr/>
          </p:nvSpPr>
          <p:spPr>
            <a:xfrm rot="344904">
              <a:off x="1643042" y="6572272"/>
              <a:ext cx="357190" cy="285728"/>
            </a:xfrm>
            <a:prstGeom prst="triangle">
              <a:avLst>
                <a:gd name="adj" fmla="val 47277"/>
              </a:avLst>
            </a:prstGeom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82" name="Группа 81"/>
            <p:cNvGrpSpPr/>
            <p:nvPr/>
          </p:nvGrpSpPr>
          <p:grpSpPr>
            <a:xfrm>
              <a:off x="1142976" y="6215082"/>
              <a:ext cx="1214446" cy="642918"/>
              <a:chOff x="1142976" y="6215082"/>
              <a:chExt cx="1214446" cy="642918"/>
            </a:xfrm>
            <a:solidFill>
              <a:srgbClr val="00B050"/>
            </a:solidFill>
          </p:grpSpPr>
          <p:sp>
            <p:nvSpPr>
              <p:cNvPr id="36" name="Равнобедренный треугольник 35"/>
              <p:cNvSpPr/>
              <p:nvPr/>
            </p:nvSpPr>
            <p:spPr>
              <a:xfrm>
                <a:off x="1142976" y="6500834"/>
                <a:ext cx="142876" cy="357166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Равнобедренный треугольник 36"/>
              <p:cNvSpPr/>
              <p:nvPr/>
            </p:nvSpPr>
            <p:spPr>
              <a:xfrm>
                <a:off x="1285852" y="6215082"/>
                <a:ext cx="285752" cy="642918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8" name="Равнобедренный треугольник 37"/>
              <p:cNvSpPr/>
              <p:nvPr/>
            </p:nvSpPr>
            <p:spPr>
              <a:xfrm>
                <a:off x="1500166" y="6357958"/>
                <a:ext cx="214314" cy="500042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Равнобедренный треугольник 39"/>
              <p:cNvSpPr/>
              <p:nvPr/>
            </p:nvSpPr>
            <p:spPr>
              <a:xfrm>
                <a:off x="2071670" y="6357958"/>
                <a:ext cx="285752" cy="500042"/>
              </a:xfrm>
              <a:prstGeom prst="triangle">
                <a:avLst>
                  <a:gd name="adj" fmla="val 46596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Равнобедренный треугольник 40"/>
              <p:cNvSpPr/>
              <p:nvPr/>
            </p:nvSpPr>
            <p:spPr>
              <a:xfrm flipH="1">
                <a:off x="1928794" y="6429396"/>
                <a:ext cx="214314" cy="428604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93" name="Группа 92"/>
          <p:cNvGrpSpPr/>
          <p:nvPr/>
        </p:nvGrpSpPr>
        <p:grpSpPr>
          <a:xfrm>
            <a:off x="2285984" y="6010292"/>
            <a:ext cx="2071702" cy="847708"/>
            <a:chOff x="0" y="5857892"/>
            <a:chExt cx="2357422" cy="1000108"/>
          </a:xfrm>
        </p:grpSpPr>
        <p:grpSp>
          <p:nvGrpSpPr>
            <p:cNvPr id="94" name="Группа 23"/>
            <p:cNvGrpSpPr/>
            <p:nvPr/>
          </p:nvGrpSpPr>
          <p:grpSpPr>
            <a:xfrm>
              <a:off x="0" y="5857892"/>
              <a:ext cx="1260133" cy="1000108"/>
              <a:chOff x="0" y="5857892"/>
              <a:chExt cx="1260133" cy="1000108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102" name="Равнобедренный треугольник 101"/>
              <p:cNvSpPr/>
              <p:nvPr/>
            </p:nvSpPr>
            <p:spPr>
              <a:xfrm>
                <a:off x="0" y="6215082"/>
                <a:ext cx="214282" cy="642918"/>
              </a:xfrm>
              <a:prstGeom prst="triangle">
                <a:avLst>
                  <a:gd name="adj" fmla="val 16985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3" name="Равнобедренный треугольник 102"/>
              <p:cNvSpPr/>
              <p:nvPr/>
            </p:nvSpPr>
            <p:spPr>
              <a:xfrm>
                <a:off x="0" y="6143644"/>
                <a:ext cx="285720" cy="714356"/>
              </a:xfrm>
              <a:prstGeom prst="triangle">
                <a:avLst>
                  <a:gd name="adj" fmla="val 67023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4" name="Равнобедренный треугольник 103"/>
              <p:cNvSpPr/>
              <p:nvPr/>
            </p:nvSpPr>
            <p:spPr>
              <a:xfrm>
                <a:off x="285720" y="5857892"/>
                <a:ext cx="142876" cy="1000108"/>
              </a:xfrm>
              <a:prstGeom prst="triangle">
                <a:avLst>
                  <a:gd name="adj" fmla="val 16982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5" name="Равнобедренный треугольник 104"/>
              <p:cNvSpPr/>
              <p:nvPr/>
            </p:nvSpPr>
            <p:spPr>
              <a:xfrm>
                <a:off x="428596" y="6143644"/>
                <a:ext cx="428628" cy="714356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6" name="Равнобедренный треугольник 105"/>
              <p:cNvSpPr/>
              <p:nvPr/>
            </p:nvSpPr>
            <p:spPr>
              <a:xfrm flipH="1">
                <a:off x="357158" y="6000768"/>
                <a:ext cx="142876" cy="857232"/>
              </a:xfrm>
              <a:prstGeom prst="triangle">
                <a:avLst>
                  <a:gd name="adj" fmla="val 16982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7" name="Равнобедренный треугольник 106"/>
              <p:cNvSpPr/>
              <p:nvPr/>
            </p:nvSpPr>
            <p:spPr>
              <a:xfrm>
                <a:off x="1214414" y="6072206"/>
                <a:ext cx="45719" cy="45719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8" name="Равнобедренный треугольник 107"/>
              <p:cNvSpPr/>
              <p:nvPr/>
            </p:nvSpPr>
            <p:spPr>
              <a:xfrm>
                <a:off x="857224" y="6000768"/>
                <a:ext cx="142876" cy="857232"/>
              </a:xfrm>
              <a:prstGeom prst="triangle">
                <a:avLst>
                  <a:gd name="adj" fmla="val 0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9" name="Равнобедренный треугольник 108"/>
              <p:cNvSpPr/>
              <p:nvPr/>
            </p:nvSpPr>
            <p:spPr>
              <a:xfrm>
                <a:off x="928662" y="6143644"/>
                <a:ext cx="214314" cy="714356"/>
              </a:xfrm>
              <a:prstGeom prst="triangle">
                <a:avLst>
                  <a:gd name="adj" fmla="val 67023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5" name="Равнобедренный треугольник 94"/>
            <p:cNvSpPr/>
            <p:nvPr/>
          </p:nvSpPr>
          <p:spPr>
            <a:xfrm rot="344904">
              <a:off x="1643042" y="6572272"/>
              <a:ext cx="357190" cy="285728"/>
            </a:xfrm>
            <a:prstGeom prst="triangle">
              <a:avLst>
                <a:gd name="adj" fmla="val 47277"/>
              </a:avLst>
            </a:prstGeom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6" name="Группа 81"/>
            <p:cNvGrpSpPr/>
            <p:nvPr/>
          </p:nvGrpSpPr>
          <p:grpSpPr>
            <a:xfrm>
              <a:off x="1142976" y="6215082"/>
              <a:ext cx="1214446" cy="642918"/>
              <a:chOff x="1142976" y="6215082"/>
              <a:chExt cx="1214446" cy="642918"/>
            </a:xfrm>
            <a:solidFill>
              <a:srgbClr val="00B050"/>
            </a:solidFill>
          </p:grpSpPr>
          <p:sp>
            <p:nvSpPr>
              <p:cNvPr id="97" name="Равнобедренный треугольник 96"/>
              <p:cNvSpPr/>
              <p:nvPr/>
            </p:nvSpPr>
            <p:spPr>
              <a:xfrm>
                <a:off x="1142976" y="6500834"/>
                <a:ext cx="142876" cy="357166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8" name="Равнобедренный треугольник 97"/>
              <p:cNvSpPr/>
              <p:nvPr/>
            </p:nvSpPr>
            <p:spPr>
              <a:xfrm>
                <a:off x="1285852" y="6215082"/>
                <a:ext cx="285752" cy="642918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9" name="Равнобедренный треугольник 98"/>
              <p:cNvSpPr/>
              <p:nvPr/>
            </p:nvSpPr>
            <p:spPr>
              <a:xfrm>
                <a:off x="1500166" y="6357958"/>
                <a:ext cx="214314" cy="500042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0" name="Равнобедренный треугольник 99"/>
              <p:cNvSpPr/>
              <p:nvPr/>
            </p:nvSpPr>
            <p:spPr>
              <a:xfrm>
                <a:off x="2071670" y="6357958"/>
                <a:ext cx="285752" cy="500042"/>
              </a:xfrm>
              <a:prstGeom prst="triangle">
                <a:avLst>
                  <a:gd name="adj" fmla="val 46596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1" name="Равнобедренный треугольник 100"/>
              <p:cNvSpPr/>
              <p:nvPr/>
            </p:nvSpPr>
            <p:spPr>
              <a:xfrm flipH="1">
                <a:off x="1928794" y="6429396"/>
                <a:ext cx="214314" cy="428604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10" name="Группа 109"/>
          <p:cNvGrpSpPr/>
          <p:nvPr/>
        </p:nvGrpSpPr>
        <p:grpSpPr>
          <a:xfrm>
            <a:off x="4357686" y="6010292"/>
            <a:ext cx="2000264" cy="847708"/>
            <a:chOff x="0" y="5857892"/>
            <a:chExt cx="2357422" cy="1000108"/>
          </a:xfrm>
        </p:grpSpPr>
        <p:grpSp>
          <p:nvGrpSpPr>
            <p:cNvPr id="111" name="Группа 23"/>
            <p:cNvGrpSpPr/>
            <p:nvPr/>
          </p:nvGrpSpPr>
          <p:grpSpPr>
            <a:xfrm>
              <a:off x="0" y="5857892"/>
              <a:ext cx="1260133" cy="1000108"/>
              <a:chOff x="0" y="5857892"/>
              <a:chExt cx="1260133" cy="1000108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119" name="Равнобедренный треугольник 118"/>
              <p:cNvSpPr/>
              <p:nvPr/>
            </p:nvSpPr>
            <p:spPr>
              <a:xfrm>
                <a:off x="0" y="6215082"/>
                <a:ext cx="214282" cy="642918"/>
              </a:xfrm>
              <a:prstGeom prst="triangle">
                <a:avLst>
                  <a:gd name="adj" fmla="val 16985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0" name="Равнобедренный треугольник 119"/>
              <p:cNvSpPr/>
              <p:nvPr/>
            </p:nvSpPr>
            <p:spPr>
              <a:xfrm>
                <a:off x="0" y="6143644"/>
                <a:ext cx="285720" cy="714356"/>
              </a:xfrm>
              <a:prstGeom prst="triangle">
                <a:avLst>
                  <a:gd name="adj" fmla="val 67023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1" name="Равнобедренный треугольник 120"/>
              <p:cNvSpPr/>
              <p:nvPr/>
            </p:nvSpPr>
            <p:spPr>
              <a:xfrm>
                <a:off x="285720" y="5857892"/>
                <a:ext cx="142876" cy="1000108"/>
              </a:xfrm>
              <a:prstGeom prst="triangle">
                <a:avLst>
                  <a:gd name="adj" fmla="val 16982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2" name="Равнобедренный треугольник 121"/>
              <p:cNvSpPr/>
              <p:nvPr/>
            </p:nvSpPr>
            <p:spPr>
              <a:xfrm>
                <a:off x="428596" y="6143644"/>
                <a:ext cx="428628" cy="714356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3" name="Равнобедренный треугольник 122"/>
              <p:cNvSpPr/>
              <p:nvPr/>
            </p:nvSpPr>
            <p:spPr>
              <a:xfrm flipH="1">
                <a:off x="357158" y="6000768"/>
                <a:ext cx="142876" cy="857232"/>
              </a:xfrm>
              <a:prstGeom prst="triangle">
                <a:avLst>
                  <a:gd name="adj" fmla="val 16982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4" name="Равнобедренный треугольник 123"/>
              <p:cNvSpPr/>
              <p:nvPr/>
            </p:nvSpPr>
            <p:spPr>
              <a:xfrm>
                <a:off x="1214414" y="6072206"/>
                <a:ext cx="45719" cy="45719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5" name="Равнобедренный треугольник 124"/>
              <p:cNvSpPr/>
              <p:nvPr/>
            </p:nvSpPr>
            <p:spPr>
              <a:xfrm>
                <a:off x="857224" y="6000768"/>
                <a:ext cx="142876" cy="857232"/>
              </a:xfrm>
              <a:prstGeom prst="triangle">
                <a:avLst>
                  <a:gd name="adj" fmla="val 0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6" name="Равнобедренный треугольник 125"/>
              <p:cNvSpPr/>
              <p:nvPr/>
            </p:nvSpPr>
            <p:spPr>
              <a:xfrm>
                <a:off x="928662" y="6143644"/>
                <a:ext cx="214314" cy="714356"/>
              </a:xfrm>
              <a:prstGeom prst="triangle">
                <a:avLst>
                  <a:gd name="adj" fmla="val 67023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2" name="Равнобедренный треугольник 111"/>
            <p:cNvSpPr/>
            <p:nvPr/>
          </p:nvSpPr>
          <p:spPr>
            <a:xfrm rot="344904">
              <a:off x="1643042" y="6572272"/>
              <a:ext cx="357190" cy="285728"/>
            </a:xfrm>
            <a:prstGeom prst="triangle">
              <a:avLst>
                <a:gd name="adj" fmla="val 47277"/>
              </a:avLst>
            </a:prstGeom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3" name="Группа 81"/>
            <p:cNvGrpSpPr/>
            <p:nvPr/>
          </p:nvGrpSpPr>
          <p:grpSpPr>
            <a:xfrm>
              <a:off x="1142976" y="6215082"/>
              <a:ext cx="1214446" cy="642918"/>
              <a:chOff x="1142976" y="6215082"/>
              <a:chExt cx="1214446" cy="642918"/>
            </a:xfrm>
            <a:solidFill>
              <a:srgbClr val="00B050"/>
            </a:solidFill>
          </p:grpSpPr>
          <p:sp>
            <p:nvSpPr>
              <p:cNvPr id="114" name="Равнобедренный треугольник 113"/>
              <p:cNvSpPr/>
              <p:nvPr/>
            </p:nvSpPr>
            <p:spPr>
              <a:xfrm>
                <a:off x="1142976" y="6500834"/>
                <a:ext cx="142876" cy="357166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5" name="Равнобедренный треугольник 114"/>
              <p:cNvSpPr/>
              <p:nvPr/>
            </p:nvSpPr>
            <p:spPr>
              <a:xfrm>
                <a:off x="1285852" y="6215082"/>
                <a:ext cx="285752" cy="642918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6" name="Равнобедренный треугольник 115"/>
              <p:cNvSpPr/>
              <p:nvPr/>
            </p:nvSpPr>
            <p:spPr>
              <a:xfrm>
                <a:off x="1500166" y="6357958"/>
                <a:ext cx="214314" cy="500042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7" name="Равнобедренный треугольник 116"/>
              <p:cNvSpPr/>
              <p:nvPr/>
            </p:nvSpPr>
            <p:spPr>
              <a:xfrm>
                <a:off x="2071670" y="6357958"/>
                <a:ext cx="285752" cy="500042"/>
              </a:xfrm>
              <a:prstGeom prst="triangle">
                <a:avLst>
                  <a:gd name="adj" fmla="val 46596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8" name="Равнобедренный треугольник 117"/>
              <p:cNvSpPr/>
              <p:nvPr/>
            </p:nvSpPr>
            <p:spPr>
              <a:xfrm flipH="1">
                <a:off x="1928794" y="6429396"/>
                <a:ext cx="214314" cy="428604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27" name="Группа 126"/>
          <p:cNvGrpSpPr/>
          <p:nvPr/>
        </p:nvGrpSpPr>
        <p:grpSpPr>
          <a:xfrm>
            <a:off x="6215074" y="6010292"/>
            <a:ext cx="1571636" cy="847708"/>
            <a:chOff x="0" y="5857892"/>
            <a:chExt cx="2357422" cy="1000108"/>
          </a:xfrm>
        </p:grpSpPr>
        <p:grpSp>
          <p:nvGrpSpPr>
            <p:cNvPr id="128" name="Группа 23"/>
            <p:cNvGrpSpPr/>
            <p:nvPr/>
          </p:nvGrpSpPr>
          <p:grpSpPr>
            <a:xfrm>
              <a:off x="0" y="5857892"/>
              <a:ext cx="1260133" cy="1000108"/>
              <a:chOff x="0" y="5857892"/>
              <a:chExt cx="1260133" cy="1000108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136" name="Равнобедренный треугольник 135"/>
              <p:cNvSpPr/>
              <p:nvPr/>
            </p:nvSpPr>
            <p:spPr>
              <a:xfrm>
                <a:off x="0" y="6215082"/>
                <a:ext cx="214282" cy="642918"/>
              </a:xfrm>
              <a:prstGeom prst="triangle">
                <a:avLst>
                  <a:gd name="adj" fmla="val 16985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7" name="Равнобедренный треугольник 136"/>
              <p:cNvSpPr/>
              <p:nvPr/>
            </p:nvSpPr>
            <p:spPr>
              <a:xfrm>
                <a:off x="0" y="6143644"/>
                <a:ext cx="285720" cy="714356"/>
              </a:xfrm>
              <a:prstGeom prst="triangle">
                <a:avLst>
                  <a:gd name="adj" fmla="val 67023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8" name="Равнобедренный треугольник 137"/>
              <p:cNvSpPr/>
              <p:nvPr/>
            </p:nvSpPr>
            <p:spPr>
              <a:xfrm>
                <a:off x="285720" y="5857892"/>
                <a:ext cx="142876" cy="1000108"/>
              </a:xfrm>
              <a:prstGeom prst="triangle">
                <a:avLst>
                  <a:gd name="adj" fmla="val 16982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9" name="Равнобедренный треугольник 138"/>
              <p:cNvSpPr/>
              <p:nvPr/>
            </p:nvSpPr>
            <p:spPr>
              <a:xfrm>
                <a:off x="428596" y="6143644"/>
                <a:ext cx="428628" cy="714356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0" name="Равнобедренный треугольник 139"/>
              <p:cNvSpPr/>
              <p:nvPr/>
            </p:nvSpPr>
            <p:spPr>
              <a:xfrm flipH="1">
                <a:off x="357158" y="6000768"/>
                <a:ext cx="142876" cy="857232"/>
              </a:xfrm>
              <a:prstGeom prst="triangle">
                <a:avLst>
                  <a:gd name="adj" fmla="val 16982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1" name="Равнобедренный треугольник 140"/>
              <p:cNvSpPr/>
              <p:nvPr/>
            </p:nvSpPr>
            <p:spPr>
              <a:xfrm>
                <a:off x="1214414" y="6072206"/>
                <a:ext cx="45719" cy="45719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2" name="Равнобедренный треугольник 141"/>
              <p:cNvSpPr/>
              <p:nvPr/>
            </p:nvSpPr>
            <p:spPr>
              <a:xfrm>
                <a:off x="857224" y="6000768"/>
                <a:ext cx="142876" cy="857232"/>
              </a:xfrm>
              <a:prstGeom prst="triangle">
                <a:avLst>
                  <a:gd name="adj" fmla="val 0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3" name="Равнобедренный треугольник 142"/>
              <p:cNvSpPr/>
              <p:nvPr/>
            </p:nvSpPr>
            <p:spPr>
              <a:xfrm>
                <a:off x="928662" y="6143644"/>
                <a:ext cx="214314" cy="714356"/>
              </a:xfrm>
              <a:prstGeom prst="triangle">
                <a:avLst>
                  <a:gd name="adj" fmla="val 67023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29" name="Равнобедренный треугольник 128"/>
            <p:cNvSpPr/>
            <p:nvPr/>
          </p:nvSpPr>
          <p:spPr>
            <a:xfrm rot="344904">
              <a:off x="1643042" y="6572272"/>
              <a:ext cx="357190" cy="285728"/>
            </a:xfrm>
            <a:prstGeom prst="triangle">
              <a:avLst>
                <a:gd name="adj" fmla="val 47277"/>
              </a:avLst>
            </a:prstGeom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30" name="Группа 81"/>
            <p:cNvGrpSpPr/>
            <p:nvPr/>
          </p:nvGrpSpPr>
          <p:grpSpPr>
            <a:xfrm>
              <a:off x="1142976" y="6215082"/>
              <a:ext cx="1214446" cy="642918"/>
              <a:chOff x="1142976" y="6215082"/>
              <a:chExt cx="1214446" cy="642918"/>
            </a:xfrm>
            <a:solidFill>
              <a:srgbClr val="00B050"/>
            </a:solidFill>
          </p:grpSpPr>
          <p:sp>
            <p:nvSpPr>
              <p:cNvPr id="131" name="Равнобедренный треугольник 130"/>
              <p:cNvSpPr/>
              <p:nvPr/>
            </p:nvSpPr>
            <p:spPr>
              <a:xfrm>
                <a:off x="1142976" y="6500834"/>
                <a:ext cx="142876" cy="357166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2" name="Равнобедренный треугольник 131"/>
              <p:cNvSpPr/>
              <p:nvPr/>
            </p:nvSpPr>
            <p:spPr>
              <a:xfrm>
                <a:off x="1285852" y="6215082"/>
                <a:ext cx="285752" cy="642918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3" name="Равнобедренный треугольник 132"/>
              <p:cNvSpPr/>
              <p:nvPr/>
            </p:nvSpPr>
            <p:spPr>
              <a:xfrm>
                <a:off x="1500166" y="6357958"/>
                <a:ext cx="214314" cy="500042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4" name="Равнобедренный треугольник 133"/>
              <p:cNvSpPr/>
              <p:nvPr/>
            </p:nvSpPr>
            <p:spPr>
              <a:xfrm>
                <a:off x="2071670" y="6357958"/>
                <a:ext cx="285752" cy="500042"/>
              </a:xfrm>
              <a:prstGeom prst="triangle">
                <a:avLst>
                  <a:gd name="adj" fmla="val 46596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5" name="Равнобедренный треугольник 134"/>
              <p:cNvSpPr/>
              <p:nvPr/>
            </p:nvSpPr>
            <p:spPr>
              <a:xfrm flipH="1">
                <a:off x="1928794" y="6429396"/>
                <a:ext cx="214314" cy="428604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61" name="Группа 160"/>
          <p:cNvGrpSpPr/>
          <p:nvPr/>
        </p:nvGrpSpPr>
        <p:grpSpPr>
          <a:xfrm>
            <a:off x="7143768" y="5857892"/>
            <a:ext cx="2000232" cy="1000108"/>
            <a:chOff x="0" y="5857892"/>
            <a:chExt cx="2357422" cy="1000108"/>
          </a:xfrm>
        </p:grpSpPr>
        <p:grpSp>
          <p:nvGrpSpPr>
            <p:cNvPr id="162" name="Группа 23"/>
            <p:cNvGrpSpPr/>
            <p:nvPr/>
          </p:nvGrpSpPr>
          <p:grpSpPr>
            <a:xfrm>
              <a:off x="0" y="5857892"/>
              <a:ext cx="1260133" cy="1000108"/>
              <a:chOff x="0" y="5857892"/>
              <a:chExt cx="1260133" cy="1000108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170" name="Равнобедренный треугольник 169"/>
              <p:cNvSpPr/>
              <p:nvPr/>
            </p:nvSpPr>
            <p:spPr>
              <a:xfrm>
                <a:off x="0" y="6215082"/>
                <a:ext cx="214282" cy="642918"/>
              </a:xfrm>
              <a:prstGeom prst="triangle">
                <a:avLst>
                  <a:gd name="adj" fmla="val 16985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1" name="Равнобедренный треугольник 170"/>
              <p:cNvSpPr/>
              <p:nvPr/>
            </p:nvSpPr>
            <p:spPr>
              <a:xfrm>
                <a:off x="0" y="6143644"/>
                <a:ext cx="285720" cy="714356"/>
              </a:xfrm>
              <a:prstGeom prst="triangle">
                <a:avLst>
                  <a:gd name="adj" fmla="val 67023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2" name="Равнобедренный треугольник 171"/>
              <p:cNvSpPr/>
              <p:nvPr/>
            </p:nvSpPr>
            <p:spPr>
              <a:xfrm>
                <a:off x="285720" y="5857892"/>
                <a:ext cx="142876" cy="1000108"/>
              </a:xfrm>
              <a:prstGeom prst="triangle">
                <a:avLst>
                  <a:gd name="adj" fmla="val 16982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3" name="Равнобедренный треугольник 172"/>
              <p:cNvSpPr/>
              <p:nvPr/>
            </p:nvSpPr>
            <p:spPr>
              <a:xfrm>
                <a:off x="428596" y="6143644"/>
                <a:ext cx="428628" cy="714356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4" name="Равнобедренный треугольник 173"/>
              <p:cNvSpPr/>
              <p:nvPr/>
            </p:nvSpPr>
            <p:spPr>
              <a:xfrm flipH="1">
                <a:off x="357158" y="6000768"/>
                <a:ext cx="142876" cy="857232"/>
              </a:xfrm>
              <a:prstGeom prst="triangle">
                <a:avLst>
                  <a:gd name="adj" fmla="val 16982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5" name="Равнобедренный треугольник 174"/>
              <p:cNvSpPr/>
              <p:nvPr/>
            </p:nvSpPr>
            <p:spPr>
              <a:xfrm>
                <a:off x="1214414" y="6072206"/>
                <a:ext cx="45719" cy="45719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6" name="Равнобедренный треугольник 175"/>
              <p:cNvSpPr/>
              <p:nvPr/>
            </p:nvSpPr>
            <p:spPr>
              <a:xfrm>
                <a:off x="857224" y="6000768"/>
                <a:ext cx="142876" cy="857232"/>
              </a:xfrm>
              <a:prstGeom prst="triangle">
                <a:avLst>
                  <a:gd name="adj" fmla="val 0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7" name="Равнобедренный треугольник 176"/>
              <p:cNvSpPr/>
              <p:nvPr/>
            </p:nvSpPr>
            <p:spPr>
              <a:xfrm>
                <a:off x="928662" y="6143644"/>
                <a:ext cx="214314" cy="714356"/>
              </a:xfrm>
              <a:prstGeom prst="triangle">
                <a:avLst>
                  <a:gd name="adj" fmla="val 67023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63" name="Равнобедренный треугольник 162"/>
            <p:cNvSpPr/>
            <p:nvPr/>
          </p:nvSpPr>
          <p:spPr>
            <a:xfrm rot="344904">
              <a:off x="1643042" y="6572272"/>
              <a:ext cx="357190" cy="285728"/>
            </a:xfrm>
            <a:prstGeom prst="triangle">
              <a:avLst>
                <a:gd name="adj" fmla="val 47277"/>
              </a:avLst>
            </a:prstGeom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64" name="Группа 81"/>
            <p:cNvGrpSpPr/>
            <p:nvPr/>
          </p:nvGrpSpPr>
          <p:grpSpPr>
            <a:xfrm>
              <a:off x="1142976" y="6215082"/>
              <a:ext cx="1214446" cy="642918"/>
              <a:chOff x="1142976" y="6215082"/>
              <a:chExt cx="1214446" cy="642918"/>
            </a:xfrm>
            <a:solidFill>
              <a:srgbClr val="00B050"/>
            </a:solidFill>
          </p:grpSpPr>
          <p:sp>
            <p:nvSpPr>
              <p:cNvPr id="165" name="Равнобедренный треугольник 164"/>
              <p:cNvSpPr/>
              <p:nvPr/>
            </p:nvSpPr>
            <p:spPr>
              <a:xfrm>
                <a:off x="1142976" y="6500834"/>
                <a:ext cx="142876" cy="357166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6" name="Равнобедренный треугольник 165"/>
              <p:cNvSpPr/>
              <p:nvPr/>
            </p:nvSpPr>
            <p:spPr>
              <a:xfrm>
                <a:off x="1285852" y="6215082"/>
                <a:ext cx="285752" cy="642918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7" name="Равнобедренный треугольник 166"/>
              <p:cNvSpPr/>
              <p:nvPr/>
            </p:nvSpPr>
            <p:spPr>
              <a:xfrm>
                <a:off x="1500166" y="6357958"/>
                <a:ext cx="214314" cy="500042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8" name="Равнобедренный треугольник 167"/>
              <p:cNvSpPr/>
              <p:nvPr/>
            </p:nvSpPr>
            <p:spPr>
              <a:xfrm>
                <a:off x="2071670" y="6357958"/>
                <a:ext cx="285752" cy="500042"/>
              </a:xfrm>
              <a:prstGeom prst="triangle">
                <a:avLst>
                  <a:gd name="adj" fmla="val 46596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9" name="Равнобедренный треугольник 168"/>
              <p:cNvSpPr/>
              <p:nvPr/>
            </p:nvSpPr>
            <p:spPr>
              <a:xfrm flipH="1">
                <a:off x="1928794" y="6429396"/>
                <a:ext cx="214314" cy="428604"/>
              </a:xfrm>
              <a:prstGeom prst="triangl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212" name="Облако 211"/>
          <p:cNvSpPr/>
          <p:nvPr/>
        </p:nvSpPr>
        <p:spPr>
          <a:xfrm>
            <a:off x="4857752" y="2143116"/>
            <a:ext cx="1557342" cy="1128714"/>
          </a:xfrm>
          <a:prstGeom prst="cloud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4" name="Облако 213"/>
          <p:cNvSpPr/>
          <p:nvPr/>
        </p:nvSpPr>
        <p:spPr>
          <a:xfrm>
            <a:off x="6143636" y="2214554"/>
            <a:ext cx="1357322" cy="1128714"/>
          </a:xfrm>
          <a:prstGeom prst="cloud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0011-027-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8000" y="-381000"/>
            <a:ext cx="10160000" cy="7620000"/>
          </a:xfrm>
          <a:prstGeom prst="rect">
            <a:avLst/>
          </a:prstGeom>
          <a:noFill/>
        </p:spPr>
      </p:pic>
      <p:pic>
        <p:nvPicPr>
          <p:cNvPr id="1027" name="Picture 3" descr="C:\Users\1\Desktop\46519877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58475">
            <a:off x="2083048" y="5226210"/>
            <a:ext cx="991847" cy="13861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3357554" y="2714620"/>
            <a:ext cx="2928958" cy="631884"/>
            <a:chOff x="3129534" y="2571744"/>
            <a:chExt cx="3527874" cy="928694"/>
          </a:xfrm>
          <a:solidFill>
            <a:srgbClr val="FFFF00"/>
          </a:solidFill>
        </p:grpSpPr>
        <p:grpSp>
          <p:nvGrpSpPr>
            <p:cNvPr id="4" name="Группа 3"/>
            <p:cNvGrpSpPr/>
            <p:nvPr/>
          </p:nvGrpSpPr>
          <p:grpSpPr>
            <a:xfrm>
              <a:off x="3129534" y="2589272"/>
              <a:ext cx="3514168" cy="911166"/>
              <a:chOff x="3129534" y="2589272"/>
              <a:chExt cx="3514168" cy="911166"/>
            </a:xfrm>
            <a:grpFill/>
          </p:grpSpPr>
          <p:sp>
            <p:nvSpPr>
              <p:cNvPr id="2" name="Овал 1"/>
              <p:cNvSpPr/>
              <p:nvPr/>
            </p:nvSpPr>
            <p:spPr>
              <a:xfrm>
                <a:off x="5072066" y="2857496"/>
                <a:ext cx="1571636" cy="642942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" name="Овал 2"/>
              <p:cNvSpPr/>
              <p:nvPr/>
            </p:nvSpPr>
            <p:spPr>
              <a:xfrm rot="716167">
                <a:off x="3129534" y="2589272"/>
                <a:ext cx="1681350" cy="698004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" name="Группа 4"/>
            <p:cNvGrpSpPr/>
            <p:nvPr/>
          </p:nvGrpSpPr>
          <p:grpSpPr>
            <a:xfrm rot="1454030">
              <a:off x="3143240" y="2571744"/>
              <a:ext cx="3514168" cy="911166"/>
              <a:chOff x="3129534" y="2589272"/>
              <a:chExt cx="3514168" cy="911166"/>
            </a:xfrm>
            <a:grpFill/>
          </p:grpSpPr>
          <p:sp>
            <p:nvSpPr>
              <p:cNvPr id="6" name="Овал 5"/>
              <p:cNvSpPr/>
              <p:nvPr/>
            </p:nvSpPr>
            <p:spPr>
              <a:xfrm>
                <a:off x="5072066" y="2857496"/>
                <a:ext cx="1571636" cy="642942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Овал 6"/>
              <p:cNvSpPr/>
              <p:nvPr/>
            </p:nvSpPr>
            <p:spPr>
              <a:xfrm rot="716167">
                <a:off x="3129534" y="2589272"/>
                <a:ext cx="1681350" cy="698004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9" name="Группа 8"/>
          <p:cNvGrpSpPr/>
          <p:nvPr/>
        </p:nvGrpSpPr>
        <p:grpSpPr>
          <a:xfrm rot="3054301">
            <a:off x="3552925" y="2660396"/>
            <a:ext cx="2628231" cy="644983"/>
            <a:chOff x="3129534" y="2571744"/>
            <a:chExt cx="3527874" cy="928694"/>
          </a:xfrm>
          <a:solidFill>
            <a:srgbClr val="FFFF00"/>
          </a:solidFill>
        </p:grpSpPr>
        <p:grpSp>
          <p:nvGrpSpPr>
            <p:cNvPr id="10" name="Группа 9"/>
            <p:cNvGrpSpPr/>
            <p:nvPr/>
          </p:nvGrpSpPr>
          <p:grpSpPr>
            <a:xfrm>
              <a:off x="3129534" y="2589272"/>
              <a:ext cx="3514168" cy="911166"/>
              <a:chOff x="3129534" y="2589272"/>
              <a:chExt cx="3514168" cy="911166"/>
            </a:xfrm>
            <a:grpFill/>
          </p:grpSpPr>
          <p:sp>
            <p:nvSpPr>
              <p:cNvPr id="14" name="Овал 13"/>
              <p:cNvSpPr/>
              <p:nvPr/>
            </p:nvSpPr>
            <p:spPr>
              <a:xfrm>
                <a:off x="5072066" y="2857496"/>
                <a:ext cx="1571636" cy="642942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Овал 14"/>
              <p:cNvSpPr/>
              <p:nvPr/>
            </p:nvSpPr>
            <p:spPr>
              <a:xfrm rot="716167">
                <a:off x="3129534" y="2589272"/>
                <a:ext cx="1681350" cy="698004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 rot="1454030">
              <a:off x="3143240" y="2571744"/>
              <a:ext cx="3514168" cy="911166"/>
              <a:chOff x="3129534" y="2589272"/>
              <a:chExt cx="3514168" cy="911166"/>
            </a:xfrm>
            <a:grpFill/>
          </p:grpSpPr>
          <p:sp>
            <p:nvSpPr>
              <p:cNvPr id="12" name="Овал 11"/>
              <p:cNvSpPr/>
              <p:nvPr/>
            </p:nvSpPr>
            <p:spPr>
              <a:xfrm>
                <a:off x="5072066" y="2857496"/>
                <a:ext cx="1571636" cy="642942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Овал 12"/>
              <p:cNvSpPr/>
              <p:nvPr/>
            </p:nvSpPr>
            <p:spPr>
              <a:xfrm rot="716167">
                <a:off x="3129534" y="2589272"/>
                <a:ext cx="1681350" cy="698004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6" name="Группа 15"/>
          <p:cNvGrpSpPr/>
          <p:nvPr/>
        </p:nvGrpSpPr>
        <p:grpSpPr>
          <a:xfrm rot="5552682">
            <a:off x="3753389" y="2469237"/>
            <a:ext cx="2198564" cy="771032"/>
            <a:chOff x="3129534" y="2571744"/>
            <a:chExt cx="3527874" cy="928694"/>
          </a:xfrm>
          <a:solidFill>
            <a:srgbClr val="FFFF00"/>
          </a:solidFill>
        </p:grpSpPr>
        <p:grpSp>
          <p:nvGrpSpPr>
            <p:cNvPr id="17" name="Группа 16"/>
            <p:cNvGrpSpPr/>
            <p:nvPr/>
          </p:nvGrpSpPr>
          <p:grpSpPr>
            <a:xfrm>
              <a:off x="3129534" y="2589272"/>
              <a:ext cx="3514168" cy="911166"/>
              <a:chOff x="3129534" y="2589272"/>
              <a:chExt cx="3514168" cy="911166"/>
            </a:xfrm>
            <a:grpFill/>
          </p:grpSpPr>
          <p:sp>
            <p:nvSpPr>
              <p:cNvPr id="21" name="Овал 20"/>
              <p:cNvSpPr/>
              <p:nvPr/>
            </p:nvSpPr>
            <p:spPr>
              <a:xfrm>
                <a:off x="5072066" y="2857496"/>
                <a:ext cx="1571636" cy="642942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Овал 21"/>
              <p:cNvSpPr/>
              <p:nvPr/>
            </p:nvSpPr>
            <p:spPr>
              <a:xfrm rot="716167">
                <a:off x="3129534" y="2589272"/>
                <a:ext cx="1681350" cy="698004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8" name="Группа 17"/>
            <p:cNvGrpSpPr/>
            <p:nvPr/>
          </p:nvGrpSpPr>
          <p:grpSpPr>
            <a:xfrm rot="1454030">
              <a:off x="3143240" y="2571744"/>
              <a:ext cx="3514168" cy="911166"/>
              <a:chOff x="3129534" y="2589272"/>
              <a:chExt cx="3514168" cy="911166"/>
            </a:xfrm>
            <a:grpFill/>
          </p:grpSpPr>
          <p:sp>
            <p:nvSpPr>
              <p:cNvPr id="19" name="Овал 18"/>
              <p:cNvSpPr/>
              <p:nvPr/>
            </p:nvSpPr>
            <p:spPr>
              <a:xfrm>
                <a:off x="5072066" y="2857496"/>
                <a:ext cx="1571636" cy="642942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Овал 19"/>
              <p:cNvSpPr/>
              <p:nvPr/>
            </p:nvSpPr>
            <p:spPr>
              <a:xfrm rot="716167">
                <a:off x="3129534" y="2589272"/>
                <a:ext cx="1681350" cy="698004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3" name="Группа 22"/>
          <p:cNvGrpSpPr/>
          <p:nvPr/>
        </p:nvGrpSpPr>
        <p:grpSpPr>
          <a:xfrm rot="7736359">
            <a:off x="3513382" y="2714039"/>
            <a:ext cx="2626553" cy="645395"/>
            <a:chOff x="3129534" y="2571744"/>
            <a:chExt cx="3527874" cy="928694"/>
          </a:xfrm>
          <a:solidFill>
            <a:srgbClr val="FFFF00"/>
          </a:solidFill>
        </p:grpSpPr>
        <p:grpSp>
          <p:nvGrpSpPr>
            <p:cNvPr id="24" name="Группа 23"/>
            <p:cNvGrpSpPr/>
            <p:nvPr/>
          </p:nvGrpSpPr>
          <p:grpSpPr>
            <a:xfrm>
              <a:off x="3129534" y="2589272"/>
              <a:ext cx="3514168" cy="911166"/>
              <a:chOff x="3129534" y="2589272"/>
              <a:chExt cx="3514168" cy="911166"/>
            </a:xfrm>
            <a:grpFill/>
          </p:grpSpPr>
          <p:sp>
            <p:nvSpPr>
              <p:cNvPr id="28" name="Овал 27"/>
              <p:cNvSpPr/>
              <p:nvPr/>
            </p:nvSpPr>
            <p:spPr>
              <a:xfrm>
                <a:off x="5072066" y="2857496"/>
                <a:ext cx="1571636" cy="642942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Овал 28"/>
              <p:cNvSpPr/>
              <p:nvPr/>
            </p:nvSpPr>
            <p:spPr>
              <a:xfrm rot="716167">
                <a:off x="3129534" y="2589272"/>
                <a:ext cx="1681350" cy="698004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5" name="Группа 24"/>
            <p:cNvGrpSpPr/>
            <p:nvPr/>
          </p:nvGrpSpPr>
          <p:grpSpPr>
            <a:xfrm rot="1454030">
              <a:off x="3143240" y="2571744"/>
              <a:ext cx="3514168" cy="911166"/>
              <a:chOff x="3129534" y="2589272"/>
              <a:chExt cx="3514168" cy="911166"/>
            </a:xfrm>
            <a:grpFill/>
          </p:grpSpPr>
          <p:sp>
            <p:nvSpPr>
              <p:cNvPr id="26" name="Овал 25"/>
              <p:cNvSpPr/>
              <p:nvPr/>
            </p:nvSpPr>
            <p:spPr>
              <a:xfrm>
                <a:off x="5072066" y="2857496"/>
                <a:ext cx="1571636" cy="642942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Овал 26"/>
              <p:cNvSpPr/>
              <p:nvPr/>
            </p:nvSpPr>
            <p:spPr>
              <a:xfrm rot="716167">
                <a:off x="3129534" y="2589272"/>
                <a:ext cx="1681350" cy="698004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30" name="Овал 29"/>
          <p:cNvSpPr/>
          <p:nvPr/>
        </p:nvSpPr>
        <p:spPr>
          <a:xfrm>
            <a:off x="4429124" y="2571744"/>
            <a:ext cx="1071570" cy="102014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………………………………………………….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0.044  0.027 0.08  0.06 0.08  C 0.099 0.08  0.113 0.04  0.119 0.016  L 0.125 -0.016  C 0.131 -0.04  0.146 -0.08  0.19 -0.08  C 0.218 -0.08  0.25 -0.044  0.25 0  C 0.25 0.044  0.218 0.08  0.19 0.08  C 0.146 0.08  0.131 0.04  0.125 0.016  L 0.119 -0.016  C 0.113 -0.04  0.099 -0.08  0.06 -0.08  C 0.027 -0.08  0 -0.044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0.044  0.027 0.08  0.06 0.08  C 0.099 0.08  0.113 0.04  0.119 0.016  L 0.125 -0.016  C 0.131 -0.04  0.146 -0.08  0.19 -0.08  C 0.218 -0.08  0.25 -0.044  0.25 0  C 0.25 0.044  0.218 0.08  0.19 0.08  C 0.146 0.08  0.131 0.04  0.125 0.016  L 0.119 -0.016  C 0.113 -0.04  0.099 -0.08  0.06 -0.08  C 0.027 -0.08  0 -0.044  0 0  Z" pathEditMode="relative" ptsTypes="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0.044  0.027 0.08  0.06 0.08  C 0.099 0.08  0.113 0.04  0.119 0.016  L 0.125 -0.016  C 0.131 -0.04  0.146 -0.08  0.19 -0.08  C 0.218 -0.08  0.25 -0.044  0.25 0  C 0.25 0.044  0.218 0.08  0.19 0.08  C 0.146 0.08  0.131 0.04  0.125 0.016  L 0.119 -0.016  C 0.113 -0.04  0.099 -0.08  0.06 -0.08  C 0.027 -0.08  0 -0.044  0 0  Z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0.044  0.027 0.08  0.06 0.08  C 0.099 0.08  0.113 0.04  0.119 0.016  L 0.125 -0.016  C 0.131 -0.04  0.146 -0.08  0.19 -0.08  C 0.218 -0.08  0.25 -0.044  0.25 0  C 0.25 0.044  0.218 0.08  0.19 0.08  C 0.146 0.08  0.131 0.04  0.125 0.016  L 0.119 -0.016  C 0.113 -0.04  0.099 -0.08  0.06 -0.08  C 0.027 -0.08  0 -0.044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0.044  0.027 0.08  0.06 0.08  C 0.099 0.08  0.113 0.04  0.119 0.016  L 0.125 -0.016  C 0.131 -0.04  0.146 -0.08  0.19 -0.08  C 0.218 -0.08  0.25 -0.044  0.25 0  C 0.25 0.044  0.218 0.08  0.19 0.08  C 0.146 0.08  0.131 0.04  0.125 0.016  L 0.119 -0.016  C 0.113 -0.04  0.099 -0.08  0.06 -0.08  C 0.027 -0.08  0 -0.044  0 0  Z" pathEditMode="relative" ptsTypes="">
                                      <p:cBhvr>
                                        <p:cTn id="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3 0  0.06 0.036  0.06 0.08  C 0.06 0.132  0.03 0.15067  0.012 0.15867  L -0.012 0.16667  C -0.03 0.17467  -0.06 0.19467  -0.06 0.25333  C -0.06 0.29067  -0.033 0.33333  0 0.33333  C 0.033 0.33333  0.06 0.29067  0.06 0.25333  C 0.06 0.19467  0.03 0.17467  0.012 0.16667  L -0.012 0.15867  C -0.03 0.15067  -0.06 0.132  -0.06 0.08  C -0.06 0.036  -0.033 0  0 0  Z" pathEditMode="relative" ptsTypes="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3 0  0.06 0.036  0.06 0.08  C 0.06 0.132  0.03 0.15067  0.012 0.15867  L -0.012 0.16667  C -0.03 0.17467  -0.06 0.19467  -0.06 0.25333  C -0.06 0.29067  -0.033 0.33333  0 0.33333  C 0.033 0.33333  0.06 0.29067  0.06 0.25333  C 0.06 0.19467  0.03 0.17467  0.012 0.16667  L -0.012 0.15867  C -0.03 0.15067  -0.06 0.132  -0.06 0.08  C -0.06 0.036  -0.033 0  0 0  Z" pathEditMode="relative" ptsTypes="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 0.02569 C 0.02968 0.02569 0.05677 0.0618 0.05677 0.10579 C 0.05677 0.15764 0.02673 0.17639 0.00868 0.18426 L -0.01528 0.19236 C -0.03334 0.20046 -0.06337 0.22037 -0.06337 0.27893 C -0.06337 0.31643 -0.03629 0.35903 -0.0033 0.35903 C 0.02968 0.35903 0.05677 0.31643 0.05677 0.27893 C 0.05677 0.22037 0.02673 0.20046 0.00868 0.19236 L -0.01528 0.18426 C -0.03334 0.17639 -0.06337 0.15764 -0.06337 0.10579 C -0.06337 0.0618 -0.03629 0.02569 -0.0033 0.02569 Z " pathEditMode="relative" rAng="0" ptsTypes="ffFffffFfff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3 0  0.06 0.036  0.06 0.08  C 0.06 0.132  0.03 0.15067  0.012 0.15867  L -0.012 0.16667  C -0.03 0.17467  -0.06 0.19467  -0.06 0.25333  C -0.06 0.29067  -0.033 0.33333  0 0.33333  C 0.033 0.33333  0.06 0.29067  0.06 0.25333  C 0.06 0.19467  0.03 0.17467  0.012 0.16667  L -0.012 0.15867  C -0.03 0.15067  -0.06 0.132  -0.06 0.08  C -0.06 0.036  -0.033 0  0 0  Z" pathEditMode="relative" ptsTypes="">
                                      <p:cBhvr>
                                        <p:cTn id="2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3 0  0.06 0.036  0.06 0.08  C 0.06 0.132  0.03 0.15067  0.012 0.15867  L -0.012 0.16667  C -0.03 0.17467  -0.06 0.19467  -0.06 0.25333  C -0.06 0.29067  -0.033 0.33333  0 0.33333  C 0.033 0.33333  0.06 0.29067  0.06 0.25333  C 0.06 0.19467  0.03 0.17467  0.012 0.16667  L -0.012 0.15867  C -0.03 0.15067  -0.06 0.132  -0.06 0.08  C -0.06 0.036  -0.033 0  0 0  Z" pathEditMode="relative" ptsTypes="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4 -0.00533  0.01 -0.008  0.015 -0.008  C 0.022 -0.008  0.029 -0.004  0.033 0.00267  C 0.05 0.02933  0.063 0.088  0.063 0.15733  C 0.063 0.15733  0.063 0.15867  0.063 0.15867  C 0.063 0.15867  0.063 0.16  0.063 0.16  C 0.063 0.22933  0.05 0.28933  0.033 0.316  C 0.029 0.32133  0.022 0.32533  0.015 0.32533  C 0.01 0.32533  0.004 0.32267  0 0.31733  C -0.004 0.312  -0.006 0.30533  -0.006 0.29733  C -0.006 0.288  -0.003 0.28  0.002 0.27467  C 0.022 0.25067  0.066 0.23333  0.118 0.23333  C 0.118 0.23333  0.119 0.23333  0.119 0.23333  C 0.119 0.23333  0.12 0.23333  0.12 0.23333  C 0.172 0.23333  0.217 0.25067  0.237 0.27467  C 0.241 0.28  0.244 0.288  0.244 0.29733  C 0.244 0.30533  0.242 0.312  0.238 0.31733  C 0.234 0.32267  0.229 0.32533  0.223 0.32533  C 0.216 0.32533  0.21 0.32133  0.206 0.316  C 0.188 0.28933  0.175 0.22933  0.175 0.16  C 0.175 0.16  0.175 0.15867  0.175 0.15867  C 0.175 0.15867  0.175 0.15733  0.175 0.15733  C 0.175 0.088  0.188 0.02933  0.206 0.00133  C 0.21 -0.004  0.216 -0.008  0.223 -0.008  C 0.229 -0.008  0.234 -0.00533  0.238 0  C 0.242 0.00533  0.244 0.01333  0.244 0.02  C 0.244 0.02933  0.241 0.03733  0.237 0.044  C 0.217 0.06667  0.172 0.084  0.12 0.084  C 0.12 0.084  0.12 0.084  0.119 0.084  C 0.119 0.084  0.118 0.084  0.118 0.084  C 0.066 0.084  0.022 0.06667  0.002 0.044  C -0.003 0.03733  -0.006 0.02933  -0.006 0.02  C -0.006 0.01333  -0.004 0.00533  0 0  Z" pathEditMode="relative" ptsTypes="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4 -0.00533  0.01 -0.008  0.015 -0.008  C 0.022 -0.008  0.029 -0.004  0.033 0.00267  C 0.05 0.02933  0.063 0.088  0.063 0.15733  C 0.063 0.15733  0.063 0.15867  0.063 0.15867  C 0.063 0.15867  0.063 0.16  0.063 0.16  C 0.063 0.22933  0.05 0.28933  0.033 0.316  C 0.029 0.32133  0.022 0.32533  0.015 0.32533  C 0.01 0.32533  0.004 0.32267  0 0.31733  C -0.004 0.312  -0.006 0.30533  -0.006 0.29733  C -0.006 0.288  -0.003 0.28  0.002 0.27467  C 0.022 0.25067  0.066 0.23333  0.118 0.23333  C 0.118 0.23333  0.119 0.23333  0.119 0.23333  C 0.119 0.23333  0.12 0.23333  0.12 0.23333  C 0.172 0.23333  0.217 0.25067  0.237 0.27467  C 0.241 0.28  0.244 0.288  0.244 0.29733  C 0.244 0.30533  0.242 0.312  0.238 0.31733  C 0.234 0.32267  0.229 0.32533  0.223 0.32533  C 0.216 0.32533  0.21 0.32133  0.206 0.316  C 0.188 0.28933  0.175 0.22933  0.175 0.16  C 0.175 0.16  0.175 0.15867  0.175 0.15867  C 0.175 0.15867  0.175 0.15733  0.175 0.15733  C 0.175 0.088  0.188 0.02933  0.206 0.00133  C 0.21 -0.004  0.216 -0.008  0.223 -0.008  C 0.229 -0.008  0.234 -0.00533  0.238 0  C 0.242 0.00533  0.244 0.01333  0.244 0.02  C 0.244 0.02933  0.241 0.03733  0.237 0.044  C 0.217 0.06667  0.172 0.084  0.12 0.084  C 0.12 0.084  0.12 0.084  0.119 0.084  C 0.119 0.084  0.118 0.084  0.118 0.084  C 0.066 0.084  0.022 0.06667  0.002 0.044  C -0.003 0.03733  -0.006 0.02933  -0.006 0.02  C -0.006 0.01333  -0.004 0.00533  0 0  Z" pathEditMode="relative" ptsTypes="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4 -0.00533  0.01 -0.008  0.015 -0.008  C 0.022 -0.008  0.029 -0.004  0.033 0.00267  C 0.05 0.02933  0.063 0.088  0.063 0.15733  C 0.063 0.15733  0.063 0.15867  0.063 0.15867  C 0.063 0.15867  0.063 0.16  0.063 0.16  C 0.063 0.22933  0.05 0.28933  0.033 0.316  C 0.029 0.32133  0.022 0.32533  0.015 0.32533  C 0.01 0.32533  0.004 0.32267  0 0.31733  C -0.004 0.312  -0.006 0.30533  -0.006 0.29733  C -0.006 0.288  -0.003 0.28  0.002 0.27467  C 0.022 0.25067  0.066 0.23333  0.118 0.23333  C 0.118 0.23333  0.119 0.23333  0.119 0.23333  C 0.119 0.23333  0.12 0.23333  0.12 0.23333  C 0.172 0.23333  0.217 0.25067  0.237 0.27467  C 0.241 0.28  0.244 0.288  0.244 0.29733  C 0.244 0.30533  0.242 0.312  0.238 0.31733  C 0.234 0.32267  0.229 0.32533  0.223 0.32533  C 0.216 0.32533  0.21 0.32133  0.206 0.316  C 0.188 0.28933  0.175 0.22933  0.175 0.16  C 0.175 0.16  0.175 0.15867  0.175 0.15867  C 0.175 0.15867  0.175 0.15733  0.175 0.15733  C 0.175 0.088  0.188 0.02933  0.206 0.00133  C 0.21 -0.004  0.216 -0.008  0.223 -0.008  C 0.229 -0.008  0.234 -0.00533  0.238 0  C 0.242 0.00533  0.244 0.01333  0.244 0.02  C 0.244 0.02933  0.241 0.03733  0.237 0.044  C 0.217 0.06667  0.172 0.084  0.12 0.084  C 0.12 0.084  0.12 0.084  0.119 0.084  C 0.119 0.084  0.118 0.084  0.118 0.084  C 0.066 0.084  0.022 0.06667  0.002 0.044  C -0.003 0.03733  -0.006 0.02933  -0.006 0.02  C -0.006 0.01333  -0.004 0.00533  0 0  Z" pathEditMode="relative" ptsTypes="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4 -0.00533  0.01 -0.008  0.015 -0.008  C 0.022 -0.008  0.029 -0.004  0.033 0.00267  C 0.05 0.02933  0.063 0.088  0.063 0.15733  C 0.063 0.15733  0.063 0.15867  0.063 0.15867  C 0.063 0.15867  0.063 0.16  0.063 0.16  C 0.063 0.22933  0.05 0.28933  0.033 0.316  C 0.029 0.32133  0.022 0.32533  0.015 0.32533  C 0.01 0.32533  0.004 0.32267  0 0.31733  C -0.004 0.312  -0.006 0.30533  -0.006 0.29733  C -0.006 0.288  -0.003 0.28  0.002 0.27467  C 0.022 0.25067  0.066 0.23333  0.118 0.23333  C 0.118 0.23333  0.119 0.23333  0.119 0.23333  C 0.119 0.23333  0.12 0.23333  0.12 0.23333  C 0.172 0.23333  0.217 0.25067  0.237 0.27467  C 0.241 0.28  0.244 0.288  0.244 0.29733  C 0.244 0.30533  0.242 0.312  0.238 0.31733  C 0.234 0.32267  0.229 0.32533  0.223 0.32533  C 0.216 0.32533  0.21 0.32133  0.206 0.316  C 0.188 0.28933  0.175 0.22933  0.175 0.16  C 0.175 0.16  0.175 0.15867  0.175 0.15867  C 0.175 0.15867  0.175 0.15733  0.175 0.15733  C 0.175 0.088  0.188 0.02933  0.206 0.00133  C 0.21 -0.004  0.216 -0.008  0.223 -0.008  C 0.229 -0.008  0.234 -0.00533  0.238 0  C 0.242 0.00533  0.244 0.01333  0.244 0.02  C 0.244 0.02933  0.241 0.03733  0.237 0.044  C 0.217 0.06667  0.172 0.084  0.12 0.084  C 0.12 0.084  0.12 0.084  0.119 0.084  C 0.119 0.084  0.118 0.084  0.118 0.084  C 0.066 0.084  0.022 0.06667  0.002 0.044  C -0.003 0.03733  -0.006 0.02933  -0.006 0.02  C -0.006 0.01333  -0.004 0.00533  0 0  Z" pathEditMode="relative" ptsTypes="">
                                      <p:cBhvr>
                                        <p:cTn id="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4 -0.00533  0.01 -0.008  0.015 -0.008  C 0.022 -0.008  0.029 -0.004  0.033 0.00267  C 0.05 0.02933  0.063 0.088  0.063 0.15733  C 0.063 0.15733  0.063 0.15867  0.063 0.15867  C 0.063 0.15867  0.063 0.16  0.063 0.16  C 0.063 0.22933  0.05 0.28933  0.033 0.316  C 0.029 0.32133  0.022 0.32533  0.015 0.32533  C 0.01 0.32533  0.004 0.32267  0 0.31733  C -0.004 0.312  -0.006 0.30533  -0.006 0.29733  C -0.006 0.288  -0.003 0.28  0.002 0.27467  C 0.022 0.25067  0.066 0.23333  0.118 0.23333  C 0.118 0.23333  0.119 0.23333  0.119 0.23333  C 0.119 0.23333  0.12 0.23333  0.12 0.23333  C 0.172 0.23333  0.217 0.25067  0.237 0.27467  C 0.241 0.28  0.244 0.288  0.244 0.29733  C 0.244 0.30533  0.242 0.312  0.238 0.31733  C 0.234 0.32267  0.229 0.32533  0.223 0.32533  C 0.216 0.32533  0.21 0.32133  0.206 0.316  C 0.188 0.28933  0.175 0.22933  0.175 0.16  C 0.175 0.16  0.175 0.15867  0.175 0.15867  C 0.175 0.15867  0.175 0.15733  0.175 0.15733  C 0.175 0.088  0.188 0.02933  0.206 0.00133  C 0.21 -0.004  0.216 -0.008  0.223 -0.008  C 0.229 -0.008  0.234 -0.00533  0.238 0  C 0.242 0.00533  0.244 0.01333  0.244 0.02  C 0.244 0.02933  0.241 0.03733  0.237 0.044  C 0.217 0.06667  0.172 0.084  0.12 0.084  C 0.12 0.084  0.12 0.084  0.119 0.084  C 0.119 0.084  0.118 0.084  0.118 0.084  C 0.066 0.084  0.022 0.06667  0.002 0.044  C -0.003 0.03733  -0.006 0.02933  -0.006 0.02  C -0.006 0.01333  -0.004 0.00533  0 0  Z" pathEditMode="relative" ptsTypes="">
                                      <p:cBhvr>
                                        <p:cTn id="3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4 -0.08933  -0.046 -0.16667  -0.113 -0.172  C -0.177 -0.17867  -0.237 -0.11867  -0.241 -0.032  C -0.246 0.048  -0.204 0.12267  -0.144 0.128  C -0.089 0.132  -0.037 0.08267  -0.033 0.008  C -0.029 -0.06  -0.064 -0.124  -0.115 -0.12933  C -0.162 -0.13333  -0.206 -0.092  -0.209 -0.02933  C -0.212 0.02667  -0.184 0.08133  -0.142 0.084  C -0.104 0.088  -0.068 0.056  -0.065 0.00533  C -0.063 -0.04  -0.084 -0.084  -0.117 -0.08667  C -0.146 -0.08933  -0.175 -0.06533  -0.177 -0.02667  C -0.179 0.00667  -0.164 0.03867  -0.14 0.04133  C -0.12 0.044  -0.099 0.02933  -0.098 0.00267  C -0.096 -0.01867  -0.104 -0.04133  -0.119 -0.044  C -0.131 -0.044  -0.143 -0.03867  -0.145 -0.024  C -0.146 -0.01467  -0.144 -0.00533  -0.138 -0.00133  C -0.135 0  -0.133 0  -0.13 -0.00133  E" pathEditMode="relative" ptsTypes="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5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4 -0.08933  -0.046 -0.16667  -0.113 -0.172  C -0.177 -0.17867  -0.237 -0.11867  -0.241 -0.032  C -0.246 0.048  -0.204 0.12267  -0.144 0.128  C -0.089 0.132  -0.037 0.08267  -0.033 0.008  C -0.029 -0.06  -0.064 -0.124  -0.115 -0.12933  C -0.162 -0.13333  -0.206 -0.092  -0.209 -0.02933  C -0.212 0.02667  -0.184 0.08133  -0.142 0.084  C -0.104 0.088  -0.068 0.056  -0.065 0.00533  C -0.063 -0.04  -0.084 -0.084  -0.117 -0.08667  C -0.146 -0.08933  -0.175 -0.06533  -0.177 -0.02667  C -0.179 0.00667  -0.164 0.03867  -0.14 0.04133  C -0.12 0.044  -0.099 0.02933  -0.098 0.00267  C -0.096 -0.01867  -0.104 -0.04133  -0.119 -0.044  C -0.131 -0.044  -0.143 -0.03867  -0.145 -0.024  C -0.146 -0.01467  -0.144 -0.00533  -0.138 -0.00133  C -0.135 0  -0.133 0  -0.13 -0.00133  E" pathEditMode="relative" ptsTypes="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4 -0.08933  -0.046 -0.16667  -0.113 -0.172  C -0.177 -0.17867  -0.237 -0.11867  -0.241 -0.032  C -0.246 0.048  -0.204 0.12267  -0.144 0.128  C -0.089 0.132  -0.037 0.08267  -0.033 0.008  C -0.029 -0.06  -0.064 -0.124  -0.115 -0.12933  C -0.162 -0.13333  -0.206 -0.092  -0.209 -0.02933  C -0.212 0.02667  -0.184 0.08133  -0.142 0.084  C -0.104 0.088  -0.068 0.056  -0.065 0.00533  C -0.063 -0.04  -0.084 -0.084  -0.117 -0.08667  C -0.146 -0.08933  -0.175 -0.06533  -0.177 -0.02667  C -0.179 0.00667  -0.164 0.03867  -0.14 0.04133  C -0.12 0.044  -0.099 0.02933  -0.098 0.00267  C -0.096 -0.01867  -0.104 -0.04133  -0.119 -0.044  C -0.131 -0.044  -0.143 -0.03867  -0.145 -0.024  C -0.146 -0.01467  -0.144 -0.00533  -0.138 -0.00133  C -0.135 0  -0.133 0  -0.13 -0.00133  E" pathEditMode="relative" ptsTypes="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5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031 -0.12037 C -0.25521 -0.04398 -0.23802 0.05556 -0.18073 0.10209 C -0.12639 0.14792 -0.05243 0.13218 -0.01858 0.05811 C 0.01389 -0.00949 0.00312 -0.10162 -0.04827 -0.14375 C -0.09531 -0.18148 -0.15868 -0.17037 -0.18837 -0.10694 C -0.21563 -0.0493 -0.20712 0.02917 -0.16406 0.06551 C -0.12379 0.09838 -0.07031 0.08936 -0.04584 0.03588 C -0.02361 -0.0118 -0.02917 -0.07754 -0.06528 -0.10625 C -0.09757 -0.13333 -0.14045 -0.12754 -0.16111 -0.08472 C -0.17865 -0.04583 -0.17552 0.00625 -0.14722 0.02917 C -0.12257 0.04954 -0.08854 0.0463 -0.07309 0.01343 C -0.05972 -0.01481 -0.06163 -0.05231 -0.08212 -0.0699 C -0.09879 -0.08449 -0.12257 -0.08472 -0.13281 -0.0618 C -0.14202 -0.04398 -0.14288 -0.01898 -0.13056 -0.0074 C -0.11979 0.00024 -0.10747 0.00301 -0.10052 -0.00879 C -0.09636 -0.01643 -0.09497 -0.02592 -0.09879 -0.0331 C -0.10087 -0.03611 -0.10278 -0.0375 -0.1059 -0.03819 " pathEditMode="relative" rAng="12474102" ptsTypes="fffffffffffffffff">
                                      <p:cBhvr>
                                        <p:cTn id="4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" y="9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5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4 -0.08933  -0.046 -0.16667  -0.113 -0.172  C -0.177 -0.17867  -0.237 -0.11867  -0.241 -0.032  C -0.246 0.048  -0.204 0.12267  -0.144 0.128  C -0.089 0.132  -0.037 0.08267  -0.033 0.008  C -0.029 -0.06  -0.064 -0.124  -0.115 -0.12933  C -0.162 -0.13333  -0.206 -0.092  -0.209 -0.02933  C -0.212 0.02667  -0.184 0.08133  -0.142 0.084  C -0.104 0.088  -0.068 0.056  -0.065 0.00533  C -0.063 -0.04  -0.084 -0.084  -0.117 -0.08667  C -0.146 -0.08933  -0.175 -0.06533  -0.177 -0.02667  C -0.179 0.00667  -0.164 0.03867  -0.14 0.04133  C -0.12 0.044  -0.099 0.02933  -0.098 0.00267  C -0.096 -0.01867  -0.104 -0.04133  -0.119 -0.044  C -0.131 -0.044  -0.143 -0.03867  -0.145 -0.024  C -0.146 -0.01467  -0.144 -0.00533  -0.138 -0.00133  C -0.135 0  -0.133 0  -0.13 -0.00133  E" pathEditMode="relative" ptsTypes="">
                                      <p:cBhvr>
                                        <p:cTn id="5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04 -0.08933  0.046 -0.16667  0.113 -0.172  C 0.177 -0.17867  0.237 -0.11867  0.241 -0.032  C 0.246 0.048  0.204 0.12267  0.144 0.128  C 0.089 0.132  0.037 0.08267  0.033 0.008  C 0.029 -0.06  0.064 -0.124  0.115 -0.12933  C 0.162 -0.13333  0.206 -0.092  0.209 -0.02933  C 0.212 0.02667  0.184 0.08133  0.142 0.084  C 0.104 0.088  0.068 0.056  0.065 0.00533  C 0.063 -0.04  0.084 -0.084  0.117 -0.08667  C 0.146 -0.08933  0.175 -0.06533  0.177 -0.02667  C 0.179 0.00667  0.164 0.03867  0.14 0.04133  C 0.12 0.044  0.099 0.02933  0.098 0.00267  C 0.096 -0.01867  0.104 -0.04133  0.119 -0.044  C 0.131 -0.044  0.143 -0.03867  0.145 -0.024  C 0.146 -0.01467  0.144 -0.00533  0.138 -0.00133  C 0.135 0  0.133 0  0.13 -0.00133  E" pathEditMode="relative" ptsTypes="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04 -0.08933  0.046 -0.16667  0.113 -0.172  C 0.177 -0.17867  0.237 -0.11867  0.241 -0.032  C 0.246 0.048  0.204 0.12267  0.144 0.128  C 0.089 0.132  0.037 0.08267  0.033 0.008  C 0.029 -0.06  0.064 -0.124  0.115 -0.12933  C 0.162 -0.13333  0.206 -0.092  0.209 -0.02933  C 0.212 0.02667  0.184 0.08133  0.142 0.084  C 0.104 0.088  0.068 0.056  0.065 0.00533  C 0.063 -0.04  0.084 -0.084  0.117 -0.08667  C 0.146 -0.08933  0.175 -0.06533  0.177 -0.02667  C 0.179 0.00667  0.164 0.03867  0.14 0.04133  C 0.12 0.044  0.099 0.02933  0.098 0.00267  C 0.096 -0.01867  0.104 -0.04133  0.119 -0.044  C 0.131 -0.044  0.143 -0.03867  0.145 -0.024  C 0.146 -0.01467  0.144 -0.00533  0.138 -0.00133  C 0.135 0  0.133 0  0.13 -0.00133  E" pathEditMode="relative" ptsTypes="">
                                      <p:cBhvr>
                                        <p:cTn id="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 0.02569 C -0.00729 -0.06366 0.04271 -0.14098 0.10973 -0.1463 C 0.17379 -0.15301 0.23368 -0.09306 0.23768 -0.00625 C 0.24271 0.07361 0.2007 0.14838 0.14063 0.1537 C 0.08577 0.15763 0.03368 0.10833 0.02969 0.03379 C 0.0257 -0.03426 0.06077 -0.09838 0.11163 -0.10371 C 0.15868 -0.10764 0.20278 -0.06621 0.20573 -0.00371 C 0.20868 0.05231 0.18073 0.10694 0.13872 0.10972 C 0.1007 0.11365 0.06476 0.08171 0.06163 0.03101 C 0.05973 -0.01436 0.08073 -0.05834 0.11372 -0.06088 C 0.14271 -0.06366 0.1717 -0.03959 0.17379 -0.00093 C 0.1757 0.0324 0.16077 0.06435 0.13663 0.06713 C 0.11667 0.06967 0.09566 0.05509 0.09462 0.02847 C 0.09271 0.00694 0.1007 -0.01574 0.11563 -0.01829 C 0.12778 -0.01829 0.13976 -0.01297 0.14167 0.00162 C 0.14271 0.01111 0.14063 0.02037 0.13473 0.0243 C 0.13177 0.02569 0.12969 0.02569 0.12674 0.0243 " pathEditMode="relative" rAng="0" ptsTypes="fffffffffffffffff">
                                      <p:cBhvr>
                                        <p:cTn id="5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" y="-2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04 -0.08933  0.046 -0.16667  0.113 -0.172  C 0.177 -0.17867  0.237 -0.11867  0.241 -0.032  C 0.246 0.048  0.204 0.12267  0.144 0.128  C 0.089 0.132  0.037 0.08267  0.033 0.008  C 0.029 -0.06  0.064 -0.124  0.115 -0.12933  C 0.162 -0.13333  0.206 -0.092  0.209 -0.02933  C 0.212 0.02667  0.184 0.08133  0.142 0.084  C 0.104 0.088  0.068 0.056  0.065 0.00533  C 0.063 -0.04  0.084 -0.084  0.117 -0.08667  C 0.146 -0.08933  0.175 -0.06533  0.177 -0.02667  C 0.179 0.00667  0.164 0.03867  0.14 0.04133  C 0.12 0.044  0.099 0.02933  0.098 0.00267  C 0.096 -0.01867  0.104 -0.04133  0.119 -0.044  C 0.131 -0.044  0.143 -0.03867  0.145 -0.024  C 0.146 -0.01467  0.144 -0.00533  0.138 -0.00133  C 0.135 0  0.133 0  0.13 -0.00133  E" pathEditMode="relative" ptsTypes="">
                                      <p:cBhvr>
                                        <p:cTn id="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6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885 -0.18195 C 0.21875 -0.14167 0.24375 -0.04514 0.21354 0.03472 C 0.18576 0.11203 0.11667 0.15092 0.05851 0.1118 C 0.00417 0.07731 -0.02326 -0.00857 0.00347 -0.08056 C 0.02865 -0.14561 0.08663 -0.18102 0.13698 -0.14815 C 0.18316 -0.11852 0.20712 -0.04584 0.1849 0.0155 C 0.16389 0.07175 0.11476 0.10162 0.07292 0.07361 C 0.03507 0.04884 0.01371 -0.01088 0.03299 -0.06065 C 0.04965 -0.10649 0.08837 -0.13172 0.12274 -0.10996 C 0.15312 -0.08912 0.17118 -0.04283 0.15625 -0.00371 C 0.1434 0.03125 0.11319 0.05254 0.08715 0.03541 C 0.06458 0.02083 0.05139 -0.01227 0.06163 -0.04167 C 0.06996 -0.06575 0.0901 -0.08264 0.10781 -0.07061 C 0.12274 -0.06204 0.13351 -0.04121 0.1276 -0.02292 C 0.12153 -0.0088 0.11198 0.00231 0.10156 -0.00278 C 0.09496 -0.00649 0.08993 -0.01343 0.09045 -0.02223 C 0.09097 -0.02639 0.09201 -0.02871 0.09444 -0.03149 " pathEditMode="relative" rAng="7212062" ptsTypes="fffffffffffffffff">
                                      <p:cBhvr>
                                        <p:cTn id="6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0" grpId="2" animBg="1"/>
      <p:bldP spid="30" grpId="3" animBg="1"/>
      <p:bldP spid="30" grpId="4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1643050"/>
            <a:ext cx="56049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ru-RU" sz="2000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к уроку математики в 1 классе</a:t>
            </a:r>
            <a:endParaRPr lang="ru-RU" sz="2400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43042" y="1071546"/>
            <a:ext cx="1084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    ФГОС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2643182"/>
            <a:ext cx="53033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             </a:t>
            </a:r>
            <a:r>
              <a:rPr lang="ru-RU" sz="2800" dirty="0" smtClean="0">
                <a:solidFill>
                  <a:srgbClr val="FF0000"/>
                </a:solidFill>
              </a:rPr>
              <a:t>Тема «Число 8. Цифра 8»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3643314"/>
            <a:ext cx="3296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mtClean="0">
                <a:solidFill>
                  <a:schemeClr val="accent5"/>
                </a:solidFill>
              </a:rPr>
              <a:t>                                  </a:t>
            </a:r>
            <a:r>
              <a:rPr lang="ru-RU" smtClean="0">
                <a:solidFill>
                  <a:schemeClr val="accent5"/>
                </a:solidFill>
              </a:rPr>
              <a:t>Составила:</a:t>
            </a:r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57950" y="3643314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Панина С.И.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285860"/>
            <a:ext cx="1208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Эталон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428728" y="2428868"/>
            <a:ext cx="1388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4 – 3 =</a:t>
            </a:r>
            <a:r>
              <a:rPr lang="ru-RU" sz="2800" dirty="0" smtClean="0">
                <a:solidFill>
                  <a:srgbClr val="FF0000"/>
                </a:solidFill>
              </a:rPr>
              <a:t>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71604" y="3286124"/>
            <a:ext cx="1233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3 + 1 = </a:t>
            </a:r>
            <a:r>
              <a:rPr lang="ru-RU" sz="2400" dirty="0" smtClean="0">
                <a:solidFill>
                  <a:srgbClr val="FF0000"/>
                </a:solidFill>
              </a:rPr>
              <a:t>4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4071942"/>
            <a:ext cx="13115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4 + 2 = </a:t>
            </a:r>
            <a:r>
              <a:rPr lang="ru-RU" sz="2400" dirty="0" smtClean="0">
                <a:solidFill>
                  <a:srgbClr val="FF0000"/>
                </a:solidFill>
              </a:rPr>
              <a:t>6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628" y="2500306"/>
            <a:ext cx="12763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2 + 5 = </a:t>
            </a:r>
            <a:r>
              <a:rPr lang="ru-RU" sz="2400" dirty="0" smtClean="0">
                <a:solidFill>
                  <a:srgbClr val="FF0000"/>
                </a:solidFill>
              </a:rPr>
              <a:t>7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628" y="3357562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5 – 0 = </a:t>
            </a:r>
            <a:r>
              <a:rPr lang="ru-RU" sz="2400" dirty="0" smtClean="0">
                <a:solidFill>
                  <a:srgbClr val="FF0000"/>
                </a:solidFill>
              </a:rPr>
              <a:t>5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2066" y="4214818"/>
            <a:ext cx="11192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5 + 3 = 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6072198" y="4214818"/>
            <a:ext cx="327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990099"/>
                </a:solidFill>
              </a:rPr>
              <a:t>8</a:t>
            </a:r>
            <a:endParaRPr lang="ru-RU" sz="2400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20000"/>
                <a:lumOff val="80000"/>
              </a:schemeClr>
            </a:gs>
            <a:gs pos="39999">
              <a:schemeClr val="accent5">
                <a:lumMod val="40000"/>
                <a:lumOff val="60000"/>
              </a:schemeClr>
            </a:gs>
            <a:gs pos="70000">
              <a:schemeClr val="accent4">
                <a:lumMod val="60000"/>
                <a:lumOff val="40000"/>
              </a:schemeClr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64395" y="4166579"/>
            <a:ext cx="1716665" cy="1891333"/>
            <a:chOff x="264395" y="4166579"/>
            <a:chExt cx="1716665" cy="1891333"/>
          </a:xfrm>
          <a:solidFill>
            <a:srgbClr val="FFC000"/>
          </a:solidFill>
        </p:grpSpPr>
        <p:sp>
          <p:nvSpPr>
            <p:cNvPr id="2" name="Овал 1"/>
            <p:cNvSpPr/>
            <p:nvPr/>
          </p:nvSpPr>
          <p:spPr>
            <a:xfrm rot="2224541">
              <a:off x="571472" y="5143512"/>
              <a:ext cx="428628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Овал 2"/>
            <p:cNvSpPr/>
            <p:nvPr/>
          </p:nvSpPr>
          <p:spPr>
            <a:xfrm rot="17691820">
              <a:off x="1295986" y="4953672"/>
              <a:ext cx="455747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Овал 3"/>
            <p:cNvSpPr/>
            <p:nvPr/>
          </p:nvSpPr>
          <p:spPr>
            <a:xfrm rot="7779767">
              <a:off x="479387" y="4466332"/>
              <a:ext cx="428628" cy="8586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 rot="12551872">
              <a:off x="1142523" y="4166579"/>
              <a:ext cx="428628" cy="10172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6"/>
          <p:cNvGrpSpPr/>
          <p:nvPr/>
        </p:nvGrpSpPr>
        <p:grpSpPr>
          <a:xfrm rot="2386885">
            <a:off x="406384" y="4259348"/>
            <a:ext cx="1716665" cy="1891333"/>
            <a:chOff x="264395" y="4166579"/>
            <a:chExt cx="1716665" cy="1891333"/>
          </a:xfrm>
          <a:solidFill>
            <a:srgbClr val="FFFF00"/>
          </a:solidFill>
        </p:grpSpPr>
        <p:sp>
          <p:nvSpPr>
            <p:cNvPr id="8" name="Овал 7"/>
            <p:cNvSpPr/>
            <p:nvPr/>
          </p:nvSpPr>
          <p:spPr>
            <a:xfrm rot="2224541">
              <a:off x="571472" y="5143512"/>
              <a:ext cx="428628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 rot="17691820">
              <a:off x="1295986" y="4953672"/>
              <a:ext cx="455747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 rot="7779767">
              <a:off x="479387" y="4466332"/>
              <a:ext cx="428628" cy="8586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 rot="12551872">
              <a:off x="1142523" y="4166579"/>
              <a:ext cx="428628" cy="10172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Овал 12"/>
          <p:cNvSpPr/>
          <p:nvPr/>
        </p:nvSpPr>
        <p:spPr>
          <a:xfrm>
            <a:off x="928662" y="5000636"/>
            <a:ext cx="357190" cy="42862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chemeClr val="accent5"/>
                </a:solidFill>
              </a:rPr>
              <a:t>2</a:t>
            </a:r>
            <a:endParaRPr lang="ru-RU" sz="8000" dirty="0">
              <a:solidFill>
                <a:schemeClr val="accent5"/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714481" y="785794"/>
            <a:ext cx="2643208" cy="2644496"/>
            <a:chOff x="3103387" y="1360660"/>
            <a:chExt cx="2036200" cy="2069630"/>
          </a:xfrm>
          <a:solidFill>
            <a:srgbClr val="00B0F0"/>
          </a:solidFill>
        </p:grpSpPr>
        <p:sp>
          <p:nvSpPr>
            <p:cNvPr id="14" name="Капля 13"/>
            <p:cNvSpPr/>
            <p:nvPr/>
          </p:nvSpPr>
          <p:spPr>
            <a:xfrm rot="21420656">
              <a:off x="3218812" y="2357321"/>
              <a:ext cx="914400" cy="1072969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Капля 14"/>
            <p:cNvSpPr/>
            <p:nvPr/>
          </p:nvSpPr>
          <p:spPr>
            <a:xfrm rot="16417903">
              <a:off x="4148250" y="2300767"/>
              <a:ext cx="922305" cy="1060369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Капля 15"/>
            <p:cNvSpPr/>
            <p:nvPr/>
          </p:nvSpPr>
          <p:spPr>
            <a:xfrm rot="4360797">
              <a:off x="3027542" y="1511386"/>
              <a:ext cx="1064219" cy="912529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Капля 16"/>
            <p:cNvSpPr/>
            <p:nvPr/>
          </p:nvSpPr>
          <p:spPr>
            <a:xfrm rot="11023256">
              <a:off x="4072643" y="1360660"/>
              <a:ext cx="926737" cy="100166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Овал 18"/>
          <p:cNvSpPr/>
          <p:nvPr/>
        </p:nvSpPr>
        <p:spPr>
          <a:xfrm>
            <a:off x="2714612" y="1785926"/>
            <a:ext cx="500066" cy="64294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rgbClr val="D0062C"/>
                </a:solidFill>
              </a:rPr>
              <a:t>2</a:t>
            </a:r>
            <a:endParaRPr lang="ru-RU" sz="8000" dirty="0">
              <a:solidFill>
                <a:srgbClr val="D0062C"/>
              </a:solidFill>
            </a:endParaRPr>
          </a:p>
        </p:txBody>
      </p:sp>
      <p:sp>
        <p:nvSpPr>
          <p:cNvPr id="20" name="Пятно 2 19"/>
          <p:cNvSpPr/>
          <p:nvPr/>
        </p:nvSpPr>
        <p:spPr>
          <a:xfrm>
            <a:off x="5857884" y="3500438"/>
            <a:ext cx="2643206" cy="2200284"/>
          </a:xfrm>
          <a:prstGeom prst="irregularSeal2">
            <a:avLst/>
          </a:prstGeom>
          <a:solidFill>
            <a:srgbClr val="D006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но 1 20"/>
          <p:cNvSpPr/>
          <p:nvPr/>
        </p:nvSpPr>
        <p:spPr>
          <a:xfrm rot="199103">
            <a:off x="6710177" y="3990950"/>
            <a:ext cx="914400" cy="1219075"/>
          </a:xfrm>
          <a:prstGeom prst="irregularSeal1">
            <a:avLst/>
          </a:prstGeom>
          <a:solidFill>
            <a:srgbClr val="F7FD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2</a:t>
            </a:r>
            <a:endParaRPr lang="ru-RU" sz="9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3643305" y="4929198"/>
            <a:ext cx="1975597" cy="1684206"/>
            <a:chOff x="3901105" y="5572140"/>
            <a:chExt cx="1693232" cy="1066800"/>
          </a:xfrm>
          <a:solidFill>
            <a:srgbClr val="7030A0"/>
          </a:solidFill>
        </p:grpSpPr>
        <p:sp>
          <p:nvSpPr>
            <p:cNvPr id="23" name="Капля 22"/>
            <p:cNvSpPr/>
            <p:nvPr/>
          </p:nvSpPr>
          <p:spPr>
            <a:xfrm rot="14358025">
              <a:off x="4510086" y="5724540"/>
              <a:ext cx="914400" cy="914400"/>
            </a:xfrm>
            <a:prstGeom prst="teardrop">
              <a:avLst>
                <a:gd name="adj" fmla="val 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Капля 23"/>
            <p:cNvSpPr/>
            <p:nvPr/>
          </p:nvSpPr>
          <p:spPr>
            <a:xfrm rot="19843627">
              <a:off x="4510086" y="5724540"/>
              <a:ext cx="914400" cy="914400"/>
            </a:xfrm>
            <a:prstGeom prst="teardrop">
              <a:avLst>
                <a:gd name="adj" fmla="val 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6" name="Группа 25"/>
            <p:cNvGrpSpPr/>
            <p:nvPr/>
          </p:nvGrpSpPr>
          <p:grpSpPr>
            <a:xfrm>
              <a:off x="3901105" y="5572140"/>
              <a:ext cx="1693232" cy="1054513"/>
              <a:chOff x="3901105" y="5572140"/>
              <a:chExt cx="1693232" cy="1054513"/>
            </a:xfrm>
            <a:grpFill/>
          </p:grpSpPr>
          <p:sp>
            <p:nvSpPr>
              <p:cNvPr id="22" name="Капля 21"/>
              <p:cNvSpPr/>
              <p:nvPr/>
            </p:nvSpPr>
            <p:spPr>
              <a:xfrm rot="16200000">
                <a:off x="4357686" y="5572140"/>
                <a:ext cx="914400" cy="914400"/>
              </a:xfrm>
              <a:prstGeom prst="teardrop">
                <a:avLst>
                  <a:gd name="adj" fmla="val 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Капля 24"/>
              <p:cNvSpPr/>
              <p:nvPr/>
            </p:nvSpPr>
            <p:spPr>
              <a:xfrm rot="19255727">
                <a:off x="4357061" y="5905488"/>
                <a:ext cx="1237276" cy="675781"/>
              </a:xfrm>
              <a:prstGeom prst="teardrop">
                <a:avLst>
                  <a:gd name="adj" fmla="val 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8800" dirty="0" smtClean="0">
                    <a:solidFill>
                      <a:srgbClr val="FFFF00"/>
                    </a:solidFill>
                  </a:rPr>
                  <a:t>2</a:t>
                </a:r>
                <a:endParaRPr lang="ru-RU" sz="8800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27" name="Капля 26"/>
              <p:cNvSpPr/>
              <p:nvPr/>
            </p:nvSpPr>
            <p:spPr>
              <a:xfrm rot="18172035" flipH="1">
                <a:off x="4212167" y="5828026"/>
                <a:ext cx="487565" cy="1109689"/>
              </a:xfrm>
              <a:prstGeom prst="teardrop">
                <a:avLst>
                  <a:gd name="adj" fmla="val 2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35" name="Группа 34"/>
          <p:cNvGrpSpPr/>
          <p:nvPr/>
        </p:nvGrpSpPr>
        <p:grpSpPr>
          <a:xfrm>
            <a:off x="6044272" y="500042"/>
            <a:ext cx="2891200" cy="2799813"/>
            <a:chOff x="6044272" y="500042"/>
            <a:chExt cx="2891200" cy="2799813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7143768" y="500042"/>
              <a:ext cx="1791704" cy="1779858"/>
              <a:chOff x="7143768" y="500042"/>
              <a:chExt cx="1791704" cy="1779858"/>
            </a:xfrm>
          </p:grpSpPr>
          <p:sp>
            <p:nvSpPr>
              <p:cNvPr id="29" name="Сердце 28"/>
              <p:cNvSpPr/>
              <p:nvPr/>
            </p:nvSpPr>
            <p:spPr>
              <a:xfrm>
                <a:off x="7143768" y="500042"/>
                <a:ext cx="914400" cy="1485904"/>
              </a:xfrm>
              <a:prstGeom prst="hear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Сердце 29"/>
              <p:cNvSpPr/>
              <p:nvPr/>
            </p:nvSpPr>
            <p:spPr>
              <a:xfrm rot="5224843">
                <a:off x="7862790" y="1207219"/>
                <a:ext cx="781159" cy="1364204"/>
              </a:xfrm>
              <a:prstGeom prst="hear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2" name="Группа 31"/>
            <p:cNvGrpSpPr/>
            <p:nvPr/>
          </p:nvGrpSpPr>
          <p:grpSpPr>
            <a:xfrm rot="11099919">
              <a:off x="6044272" y="1554521"/>
              <a:ext cx="1955871" cy="1745334"/>
              <a:chOff x="7143768" y="500042"/>
              <a:chExt cx="1791704" cy="1779858"/>
            </a:xfrm>
          </p:grpSpPr>
          <p:sp>
            <p:nvSpPr>
              <p:cNvPr id="33" name="Сердце 32"/>
              <p:cNvSpPr/>
              <p:nvPr/>
            </p:nvSpPr>
            <p:spPr>
              <a:xfrm>
                <a:off x="7143768" y="500042"/>
                <a:ext cx="914400" cy="1485904"/>
              </a:xfrm>
              <a:prstGeom prst="hear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Сердце 33"/>
              <p:cNvSpPr/>
              <p:nvPr/>
            </p:nvSpPr>
            <p:spPr>
              <a:xfrm rot="5224843">
                <a:off x="7862790" y="1207219"/>
                <a:ext cx="781159" cy="1364204"/>
              </a:xfrm>
              <a:prstGeom prst="hear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36" name="Группа 35"/>
          <p:cNvGrpSpPr/>
          <p:nvPr/>
        </p:nvGrpSpPr>
        <p:grpSpPr>
          <a:xfrm rot="18960996">
            <a:off x="6072198" y="500042"/>
            <a:ext cx="2891200" cy="2799813"/>
            <a:chOff x="6044272" y="500042"/>
            <a:chExt cx="2891200" cy="2799813"/>
          </a:xfrm>
          <a:solidFill>
            <a:srgbClr val="66FFFF"/>
          </a:solidFill>
        </p:grpSpPr>
        <p:grpSp>
          <p:nvGrpSpPr>
            <p:cNvPr id="37" name="Группа 36"/>
            <p:cNvGrpSpPr/>
            <p:nvPr/>
          </p:nvGrpSpPr>
          <p:grpSpPr>
            <a:xfrm>
              <a:off x="7143768" y="500042"/>
              <a:ext cx="1791704" cy="1779858"/>
              <a:chOff x="7143768" y="500042"/>
              <a:chExt cx="1791704" cy="1779858"/>
            </a:xfrm>
            <a:grpFill/>
          </p:grpSpPr>
          <p:sp>
            <p:nvSpPr>
              <p:cNvPr id="41" name="Сердце 40"/>
              <p:cNvSpPr/>
              <p:nvPr/>
            </p:nvSpPr>
            <p:spPr>
              <a:xfrm>
                <a:off x="7143768" y="500042"/>
                <a:ext cx="914400" cy="1485904"/>
              </a:xfrm>
              <a:prstGeom prst="hear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Сердце 41"/>
              <p:cNvSpPr/>
              <p:nvPr/>
            </p:nvSpPr>
            <p:spPr>
              <a:xfrm rot="5224843">
                <a:off x="7862790" y="1207219"/>
                <a:ext cx="781159" cy="1364204"/>
              </a:xfrm>
              <a:prstGeom prst="hear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8" name="Группа 37"/>
            <p:cNvGrpSpPr/>
            <p:nvPr/>
          </p:nvGrpSpPr>
          <p:grpSpPr>
            <a:xfrm rot="11099919">
              <a:off x="6044272" y="1554521"/>
              <a:ext cx="1955871" cy="1745334"/>
              <a:chOff x="7143768" y="500042"/>
              <a:chExt cx="1791704" cy="1779858"/>
            </a:xfrm>
            <a:grpFill/>
          </p:grpSpPr>
          <p:sp>
            <p:nvSpPr>
              <p:cNvPr id="39" name="Сердце 38"/>
              <p:cNvSpPr/>
              <p:nvPr/>
            </p:nvSpPr>
            <p:spPr>
              <a:xfrm>
                <a:off x="7143768" y="500042"/>
                <a:ext cx="914400" cy="1485904"/>
              </a:xfrm>
              <a:prstGeom prst="hear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Сердце 39"/>
              <p:cNvSpPr/>
              <p:nvPr/>
            </p:nvSpPr>
            <p:spPr>
              <a:xfrm rot="5224843">
                <a:off x="7862790" y="1207219"/>
                <a:ext cx="781159" cy="1364204"/>
              </a:xfrm>
              <a:prstGeom prst="hear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43" name="Овал 42"/>
          <p:cNvSpPr/>
          <p:nvPr/>
        </p:nvSpPr>
        <p:spPr>
          <a:xfrm>
            <a:off x="7215206" y="1643050"/>
            <a:ext cx="714380" cy="500066"/>
          </a:xfrm>
          <a:prstGeom prst="ellipse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bg1"/>
                </a:solidFill>
              </a:rPr>
              <a:t>2</a:t>
            </a:r>
            <a:endParaRPr lang="ru-RU" sz="8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2-конечная звезда 2"/>
          <p:cNvSpPr/>
          <p:nvPr/>
        </p:nvSpPr>
        <p:spPr>
          <a:xfrm>
            <a:off x="714348" y="1214422"/>
            <a:ext cx="3643338" cy="3786214"/>
          </a:xfrm>
          <a:prstGeom prst="star32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 rot="164271">
            <a:off x="1640436" y="2595497"/>
            <a:ext cx="642942" cy="402813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857356" y="2714620"/>
            <a:ext cx="214314" cy="27145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 rot="19259315">
            <a:off x="2040551" y="2605877"/>
            <a:ext cx="175900" cy="190413"/>
          </a:xfrm>
          <a:prstGeom prst="triangle">
            <a:avLst>
              <a:gd name="adj" fmla="val 4712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 rot="15815720">
            <a:off x="2867824" y="2444061"/>
            <a:ext cx="391208" cy="634871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928926" y="2643182"/>
            <a:ext cx="214314" cy="27145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rot="19259315">
            <a:off x="3112123" y="2534438"/>
            <a:ext cx="175900" cy="190413"/>
          </a:xfrm>
          <a:prstGeom prst="triangle">
            <a:avLst>
              <a:gd name="adj" fmla="val 4712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ердце 10"/>
          <p:cNvSpPr/>
          <p:nvPr/>
        </p:nvSpPr>
        <p:spPr>
          <a:xfrm>
            <a:off x="2214546" y="3500438"/>
            <a:ext cx="785818" cy="500066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2143108" y="3643314"/>
            <a:ext cx="435926" cy="101282"/>
          </a:xfrm>
          <a:custGeom>
            <a:avLst/>
            <a:gdLst>
              <a:gd name="connsiteX0" fmla="*/ 0 w 650240"/>
              <a:gd name="connsiteY0" fmla="*/ 0 h 172720"/>
              <a:gd name="connsiteX1" fmla="*/ 650240 w 650240"/>
              <a:gd name="connsiteY1" fmla="*/ 172720 h 172720"/>
              <a:gd name="connsiteX2" fmla="*/ 650240 w 650240"/>
              <a:gd name="connsiteY2" fmla="*/ 172720 h 172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0240" h="172720">
                <a:moveTo>
                  <a:pt x="0" y="0"/>
                </a:moveTo>
                <a:lnTo>
                  <a:pt x="650240" y="172720"/>
                </a:lnTo>
                <a:lnTo>
                  <a:pt x="650240" y="17272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2571737" y="3571876"/>
            <a:ext cx="571504" cy="157162"/>
          </a:xfrm>
          <a:custGeom>
            <a:avLst/>
            <a:gdLst>
              <a:gd name="connsiteX0" fmla="*/ 0 w 770467"/>
              <a:gd name="connsiteY0" fmla="*/ 228600 h 228600"/>
              <a:gd name="connsiteX1" fmla="*/ 660400 w 770467"/>
              <a:gd name="connsiteY1" fmla="*/ 35560 h 228600"/>
              <a:gd name="connsiteX2" fmla="*/ 660400 w 770467"/>
              <a:gd name="connsiteY2" fmla="*/ 45720 h 228600"/>
              <a:gd name="connsiteX3" fmla="*/ 619760 w 770467"/>
              <a:gd name="connsiteY3" fmla="*/ 35560 h 228600"/>
              <a:gd name="connsiteX4" fmla="*/ 345440 w 770467"/>
              <a:gd name="connsiteY4" fmla="*/ 127000 h 228600"/>
              <a:gd name="connsiteX5" fmla="*/ 690880 w 770467"/>
              <a:gd name="connsiteY5" fmla="*/ 15240 h 228600"/>
              <a:gd name="connsiteX6" fmla="*/ 650240 w 770467"/>
              <a:gd name="connsiteY6" fmla="*/ 3556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0467" h="228600">
                <a:moveTo>
                  <a:pt x="0" y="228600"/>
                </a:moveTo>
                <a:lnTo>
                  <a:pt x="660400" y="35560"/>
                </a:lnTo>
                <a:cubicBezTo>
                  <a:pt x="770467" y="5080"/>
                  <a:pt x="667173" y="45720"/>
                  <a:pt x="660400" y="45720"/>
                </a:cubicBezTo>
                <a:cubicBezTo>
                  <a:pt x="653627" y="45720"/>
                  <a:pt x="672253" y="22013"/>
                  <a:pt x="619760" y="35560"/>
                </a:cubicBezTo>
                <a:cubicBezTo>
                  <a:pt x="567267" y="49107"/>
                  <a:pt x="333587" y="130387"/>
                  <a:pt x="345440" y="127000"/>
                </a:cubicBezTo>
                <a:cubicBezTo>
                  <a:pt x="357293" y="123613"/>
                  <a:pt x="640080" y="30480"/>
                  <a:pt x="690880" y="15240"/>
                </a:cubicBezTo>
                <a:cubicBezTo>
                  <a:pt x="741680" y="0"/>
                  <a:pt x="695960" y="17780"/>
                  <a:pt x="650240" y="3556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643042" y="5934670"/>
            <a:ext cx="8114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М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71736" y="5643578"/>
            <a:ext cx="5597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о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28992" y="5214950"/>
            <a:ext cx="5277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л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 flipV="1">
            <a:off x="4143372" y="5072074"/>
            <a:ext cx="5954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о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57752" y="4214818"/>
            <a:ext cx="7772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err="1" smtClean="0">
                <a:solidFill>
                  <a:srgbClr val="C00000"/>
                </a:solidFill>
              </a:rPr>
              <a:t>д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86446" y="3643314"/>
            <a:ext cx="5902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err="1" smtClean="0">
                <a:solidFill>
                  <a:srgbClr val="C00000"/>
                </a:solidFill>
              </a:rPr>
              <a:t>ц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00892" y="2714620"/>
            <a:ext cx="68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err="1" smtClean="0">
                <a:solidFill>
                  <a:srgbClr val="C00000"/>
                </a:solidFill>
              </a:rPr>
              <a:t>ы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1709057" y="2226128"/>
            <a:ext cx="206829" cy="92529"/>
          </a:xfrm>
          <a:custGeom>
            <a:avLst/>
            <a:gdLst>
              <a:gd name="connsiteX0" fmla="*/ 0 w 206829"/>
              <a:gd name="connsiteY0" fmla="*/ 92529 h 92529"/>
              <a:gd name="connsiteX1" fmla="*/ 206829 w 206829"/>
              <a:gd name="connsiteY1" fmla="*/ 5443 h 92529"/>
              <a:gd name="connsiteX2" fmla="*/ 0 w 206829"/>
              <a:gd name="connsiteY2" fmla="*/ 92529 h 92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6829" h="92529">
                <a:moveTo>
                  <a:pt x="0" y="92529"/>
                </a:moveTo>
                <a:cubicBezTo>
                  <a:pt x="0" y="92529"/>
                  <a:pt x="206829" y="10886"/>
                  <a:pt x="206829" y="5443"/>
                </a:cubicBezTo>
                <a:cubicBezTo>
                  <a:pt x="206829" y="0"/>
                  <a:pt x="0" y="92529"/>
                  <a:pt x="0" y="92529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2873829" y="2188029"/>
            <a:ext cx="511628" cy="141514"/>
          </a:xfrm>
          <a:custGeom>
            <a:avLst/>
            <a:gdLst>
              <a:gd name="connsiteX0" fmla="*/ 54428 w 511628"/>
              <a:gd name="connsiteY0" fmla="*/ 21771 h 141514"/>
              <a:gd name="connsiteX1" fmla="*/ 511628 w 511628"/>
              <a:gd name="connsiteY1" fmla="*/ 141514 h 141514"/>
              <a:gd name="connsiteX2" fmla="*/ 0 w 511628"/>
              <a:gd name="connsiteY2" fmla="*/ 0 h 14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1628" h="141514">
                <a:moveTo>
                  <a:pt x="54428" y="21771"/>
                </a:moveTo>
                <a:lnTo>
                  <a:pt x="511628" y="141514"/>
                </a:lnTo>
                <a:cubicBezTo>
                  <a:pt x="502557" y="137886"/>
                  <a:pt x="251278" y="68943"/>
                  <a:pt x="0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7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00B050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300</TotalTime>
  <Words>70</Words>
  <Application>Microsoft Office PowerPoint</Application>
  <PresentationFormat>Экран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34</cp:revision>
  <dcterms:created xsi:type="dcterms:W3CDTF">2013-07-30T16:55:26Z</dcterms:created>
  <dcterms:modified xsi:type="dcterms:W3CDTF">2013-08-22T05:58:31Z</dcterms:modified>
</cp:coreProperties>
</file>